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7"/>
  </p:notesMasterIdLst>
  <p:handoutMasterIdLst>
    <p:handoutMasterId r:id="rId8"/>
  </p:handoutMasterIdLst>
  <p:sldIdLst>
    <p:sldId id="507" r:id="rId5"/>
    <p:sldId id="503" r:id="rId6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02B706-6DEE-433E-909C-DAC57E0888AD}">
          <p14:sldIdLst>
            <p14:sldId id="507"/>
            <p14:sldId id="5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ta Cocchi" initials="GC" lastIdx="43" clrIdx="0">
    <p:extLst>
      <p:ext uri="{19B8F6BF-5375-455C-9EA6-DF929625EA0E}">
        <p15:presenceInfo xmlns:p15="http://schemas.microsoft.com/office/powerpoint/2012/main" userId="S::greta.cocchi@epfl.ch::0388a631-cb8c-462c-8945-0f40637149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E9F"/>
    <a:srgbClr val="8B9396"/>
    <a:srgbClr val="B9C4C8"/>
    <a:srgbClr val="9DD7EB"/>
    <a:srgbClr val="97D4E9"/>
    <a:srgbClr val="48B3D9"/>
    <a:srgbClr val="E7F5FA"/>
    <a:srgbClr val="C3E6F3"/>
    <a:srgbClr val="000000"/>
    <a:srgbClr val="234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4219" autoAdjust="0"/>
  </p:normalViewPr>
  <p:slideViewPr>
    <p:cSldViewPr snapToGrid="0" snapToObjects="1" showGuides="1">
      <p:cViewPr varScale="1">
        <p:scale>
          <a:sx n="179" d="100"/>
          <a:sy n="179" d="100"/>
        </p:scale>
        <p:origin x="480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ta" userId="0388a631-cb8c-462c-8945-0f40637149d6" providerId="ADAL" clId="{2E1E0D40-7CA1-4E16-A4D5-592DB5B00514}"/>
    <pc:docChg chg="undo custSel addSld delSld modSld sldOrd modSection">
      <pc:chgData name="Greta" userId="0388a631-cb8c-462c-8945-0f40637149d6" providerId="ADAL" clId="{2E1E0D40-7CA1-4E16-A4D5-592DB5B00514}" dt="2025-06-17T12:57:20.427" v="941"/>
      <pc:docMkLst>
        <pc:docMk/>
      </pc:docMkLst>
      <pc:sldChg chg="addSp delSp modSp mod ord">
        <pc:chgData name="Greta" userId="0388a631-cb8c-462c-8945-0f40637149d6" providerId="ADAL" clId="{2E1E0D40-7CA1-4E16-A4D5-592DB5B00514}" dt="2025-06-17T11:11:39.728" v="664" actId="14100"/>
        <pc:sldMkLst>
          <pc:docMk/>
          <pc:sldMk cId="2958103374" sldId="291"/>
        </pc:sldMkLst>
        <pc:spChg chg="mod">
          <ac:chgData name="Greta" userId="0388a631-cb8c-462c-8945-0f40637149d6" providerId="ADAL" clId="{2E1E0D40-7CA1-4E16-A4D5-592DB5B00514}" dt="2025-06-17T11:11:31.233" v="663" actId="14100"/>
          <ac:spMkLst>
            <pc:docMk/>
            <pc:sldMk cId="2958103374" sldId="291"/>
            <ac:spMk id="5" creationId="{C4952CCD-1A2D-6041-BF6C-A17301F408C9}"/>
          </ac:spMkLst>
        </pc:spChg>
        <pc:picChg chg="add del mod">
          <ac:chgData name="Greta" userId="0388a631-cb8c-462c-8945-0f40637149d6" providerId="ADAL" clId="{2E1E0D40-7CA1-4E16-A4D5-592DB5B00514}" dt="2025-06-17T08:26:09.944" v="625" actId="478"/>
          <ac:picMkLst>
            <pc:docMk/>
            <pc:sldMk cId="2958103374" sldId="291"/>
            <ac:picMk id="3" creationId="{7AE55E93-39BA-4602-B1E6-F8CA5D8D9E82}"/>
          </ac:picMkLst>
        </pc:picChg>
        <pc:picChg chg="add del mod modCrop">
          <ac:chgData name="Greta" userId="0388a631-cb8c-462c-8945-0f40637149d6" providerId="ADAL" clId="{2E1E0D40-7CA1-4E16-A4D5-592DB5B00514}" dt="2025-06-17T08:26:10.709" v="626" actId="478"/>
          <ac:picMkLst>
            <pc:docMk/>
            <pc:sldMk cId="2958103374" sldId="291"/>
            <ac:picMk id="6" creationId="{86CC044F-3729-4CB9-990B-BFE02E19DFC3}"/>
          </ac:picMkLst>
        </pc:picChg>
        <pc:picChg chg="add del mod">
          <ac:chgData name="Greta" userId="0388a631-cb8c-462c-8945-0f40637149d6" providerId="ADAL" clId="{2E1E0D40-7CA1-4E16-A4D5-592DB5B00514}" dt="2025-06-17T06:44:17.096" v="65"/>
          <ac:picMkLst>
            <pc:docMk/>
            <pc:sldMk cId="2958103374" sldId="291"/>
            <ac:picMk id="7" creationId="{ED68DD9F-AFEB-4038-8A54-D781BF26B194}"/>
          </ac:picMkLst>
        </pc:picChg>
        <pc:picChg chg="add del">
          <ac:chgData name="Greta" userId="0388a631-cb8c-462c-8945-0f40637149d6" providerId="ADAL" clId="{2E1E0D40-7CA1-4E16-A4D5-592DB5B00514}" dt="2025-06-17T06:44:21.372" v="67" actId="478"/>
          <ac:picMkLst>
            <pc:docMk/>
            <pc:sldMk cId="2958103374" sldId="291"/>
            <ac:picMk id="8" creationId="{2C82F062-58DA-910D-FA84-BFEAFDE7259C}"/>
          </ac:picMkLst>
        </pc:picChg>
        <pc:picChg chg="add mod ord">
          <ac:chgData name="Greta" userId="0388a631-cb8c-462c-8945-0f40637149d6" providerId="ADAL" clId="{2E1E0D40-7CA1-4E16-A4D5-592DB5B00514}" dt="2025-06-17T08:26:27.722" v="629" actId="14100"/>
          <ac:picMkLst>
            <pc:docMk/>
            <pc:sldMk cId="2958103374" sldId="291"/>
            <ac:picMk id="10" creationId="{2D1EE3DC-8163-4D0A-B7A5-AC371FA41567}"/>
          </ac:picMkLst>
        </pc:picChg>
        <pc:picChg chg="add mod modCrop">
          <ac:chgData name="Greta" userId="0388a631-cb8c-462c-8945-0f40637149d6" providerId="ADAL" clId="{2E1E0D40-7CA1-4E16-A4D5-592DB5B00514}" dt="2025-06-17T11:11:39.728" v="664" actId="14100"/>
          <ac:picMkLst>
            <pc:docMk/>
            <pc:sldMk cId="2958103374" sldId="291"/>
            <ac:picMk id="13" creationId="{0A6A59D1-ACC3-4FEC-BDB8-E7479B542414}"/>
          </ac:picMkLst>
        </pc:picChg>
        <pc:picChg chg="add del mod">
          <ac:chgData name="Greta" userId="0388a631-cb8c-462c-8945-0f40637149d6" providerId="ADAL" clId="{2E1E0D40-7CA1-4E16-A4D5-592DB5B00514}" dt="2025-06-17T08:24:41.293" v="594" actId="478"/>
          <ac:picMkLst>
            <pc:docMk/>
            <pc:sldMk cId="2958103374" sldId="291"/>
            <ac:picMk id="16" creationId="{57B0E323-8858-4915-AC9D-7BEB6BB19111}"/>
          </ac:picMkLst>
        </pc:picChg>
        <pc:picChg chg="add del mod">
          <ac:chgData name="Greta" userId="0388a631-cb8c-462c-8945-0f40637149d6" providerId="ADAL" clId="{2E1E0D40-7CA1-4E16-A4D5-592DB5B00514}" dt="2025-06-17T08:24:39.786" v="593" actId="478"/>
          <ac:picMkLst>
            <pc:docMk/>
            <pc:sldMk cId="2958103374" sldId="291"/>
            <ac:picMk id="18" creationId="{87ABE609-D7E7-498E-B337-5898B50C1682}"/>
          </ac:picMkLst>
        </pc:picChg>
        <pc:picChg chg="add mod">
          <ac:chgData name="Greta" userId="0388a631-cb8c-462c-8945-0f40637149d6" providerId="ADAL" clId="{2E1E0D40-7CA1-4E16-A4D5-592DB5B00514}" dt="2025-06-17T08:25:58.112" v="621" actId="14100"/>
          <ac:picMkLst>
            <pc:docMk/>
            <pc:sldMk cId="2958103374" sldId="291"/>
            <ac:picMk id="20" creationId="{635FC165-CFF6-40D7-8302-44B415F72060}"/>
          </ac:picMkLst>
        </pc:picChg>
      </pc:sldChg>
      <pc:sldChg chg="addCm modCm">
        <pc:chgData name="Greta" userId="0388a631-cb8c-462c-8945-0f40637149d6" providerId="ADAL" clId="{2E1E0D40-7CA1-4E16-A4D5-592DB5B00514}" dt="2025-06-17T06:30:50.193" v="4"/>
        <pc:sldMkLst>
          <pc:docMk/>
          <pc:sldMk cId="4270828912" sldId="376"/>
        </pc:sldMkLst>
      </pc:sldChg>
      <pc:sldChg chg="modSp mod modAnim modShow">
        <pc:chgData name="Greta" userId="0388a631-cb8c-462c-8945-0f40637149d6" providerId="ADAL" clId="{2E1E0D40-7CA1-4E16-A4D5-592DB5B00514}" dt="2025-06-17T06:33:12.599" v="11" actId="13926"/>
        <pc:sldMkLst>
          <pc:docMk/>
          <pc:sldMk cId="1103766069" sldId="377"/>
        </pc:sldMkLst>
        <pc:spChg chg="mod">
          <ac:chgData name="Greta" userId="0388a631-cb8c-462c-8945-0f40637149d6" providerId="ADAL" clId="{2E1E0D40-7CA1-4E16-A4D5-592DB5B00514}" dt="2025-06-17T06:33:12.599" v="11" actId="13926"/>
          <ac:spMkLst>
            <pc:docMk/>
            <pc:sldMk cId="1103766069" sldId="377"/>
            <ac:spMk id="20" creationId="{1E1ECFFD-CFA1-4751-A161-0CD003744453}"/>
          </ac:spMkLst>
        </pc:spChg>
      </pc:sldChg>
      <pc:sldChg chg="modSp mod delCm">
        <pc:chgData name="Greta" userId="0388a631-cb8c-462c-8945-0f40637149d6" providerId="ADAL" clId="{2E1E0D40-7CA1-4E16-A4D5-592DB5B00514}" dt="2025-06-17T11:26:17.035" v="667" actId="1592"/>
        <pc:sldMkLst>
          <pc:docMk/>
          <pc:sldMk cId="1305889858" sldId="378"/>
        </pc:sldMkLst>
        <pc:spChg chg="mod">
          <ac:chgData name="Greta" userId="0388a631-cb8c-462c-8945-0f40637149d6" providerId="ADAL" clId="{2E1E0D40-7CA1-4E16-A4D5-592DB5B00514}" dt="2025-06-17T09:46:53.120" v="637" actId="14100"/>
          <ac:spMkLst>
            <pc:docMk/>
            <pc:sldMk cId="1305889858" sldId="378"/>
            <ac:spMk id="17" creationId="{9D706581-E15D-4A6D-BBAD-814CF251D18A}"/>
          </ac:spMkLst>
        </pc:spChg>
      </pc:sldChg>
      <pc:sldChg chg="addSp delSp modSp mod delAnim modAnim addCm delCm modCm">
        <pc:chgData name="Greta" userId="0388a631-cb8c-462c-8945-0f40637149d6" providerId="ADAL" clId="{2E1E0D40-7CA1-4E16-A4D5-592DB5B00514}" dt="2025-06-17T09:52:59.367" v="640"/>
        <pc:sldMkLst>
          <pc:docMk/>
          <pc:sldMk cId="3612086856" sldId="379"/>
        </pc:sldMkLst>
        <pc:spChg chg="add mod">
          <ac:chgData name="Greta" userId="0388a631-cb8c-462c-8945-0f40637149d6" providerId="ADAL" clId="{2E1E0D40-7CA1-4E16-A4D5-592DB5B00514}" dt="2025-06-17T08:11:03.458" v="560" actId="207"/>
          <ac:spMkLst>
            <pc:docMk/>
            <pc:sldMk cId="3612086856" sldId="379"/>
            <ac:spMk id="2" creationId="{C6B924F2-8AEE-49BE-B93A-B117AC260EAA}"/>
          </ac:spMkLst>
        </pc:spChg>
        <pc:spChg chg="add mod">
          <ac:chgData name="Greta" userId="0388a631-cb8c-462c-8945-0f40637149d6" providerId="ADAL" clId="{2E1E0D40-7CA1-4E16-A4D5-592DB5B00514}" dt="2025-06-17T08:12:15.054" v="574" actId="14100"/>
          <ac:spMkLst>
            <pc:docMk/>
            <pc:sldMk cId="3612086856" sldId="379"/>
            <ac:spMk id="11" creationId="{E9506FAD-94CE-4DFA-8D0D-EEB3B2EFA370}"/>
          </ac:spMkLst>
        </pc:spChg>
        <pc:spChg chg="add mod">
          <ac:chgData name="Greta" userId="0388a631-cb8c-462c-8945-0f40637149d6" providerId="ADAL" clId="{2E1E0D40-7CA1-4E16-A4D5-592DB5B00514}" dt="2025-06-17T08:13:18.046" v="586" actId="14100"/>
          <ac:spMkLst>
            <pc:docMk/>
            <pc:sldMk cId="3612086856" sldId="379"/>
            <ac:spMk id="23" creationId="{76E94C0B-5F07-475F-964C-3BBFBA393919}"/>
          </ac:spMkLst>
        </pc:spChg>
        <pc:spChg chg="add del mod">
          <ac:chgData name="Greta" userId="0388a631-cb8c-462c-8945-0f40637149d6" providerId="ADAL" clId="{2E1E0D40-7CA1-4E16-A4D5-592DB5B00514}" dt="2025-06-17T08:11:43.220" v="566" actId="478"/>
          <ac:spMkLst>
            <pc:docMk/>
            <pc:sldMk cId="3612086856" sldId="379"/>
            <ac:spMk id="24" creationId="{06FFFB69-554F-4F65-8FEB-8735245EC840}"/>
          </ac:spMkLst>
        </pc:spChg>
        <pc:spChg chg="add del mod">
          <ac:chgData name="Greta" userId="0388a631-cb8c-462c-8945-0f40637149d6" providerId="ADAL" clId="{2E1E0D40-7CA1-4E16-A4D5-592DB5B00514}" dt="2025-06-17T08:12:48.894" v="580" actId="478"/>
          <ac:spMkLst>
            <pc:docMk/>
            <pc:sldMk cId="3612086856" sldId="379"/>
            <ac:spMk id="25" creationId="{064464BC-15BB-4362-9CA4-26E0120D3FFB}"/>
          </ac:spMkLst>
        </pc:spChg>
        <pc:spChg chg="add mod">
          <ac:chgData name="Greta" userId="0388a631-cb8c-462c-8945-0f40637149d6" providerId="ADAL" clId="{2E1E0D40-7CA1-4E16-A4D5-592DB5B00514}" dt="2025-06-17T08:13:03.392" v="585" actId="14100"/>
          <ac:spMkLst>
            <pc:docMk/>
            <pc:sldMk cId="3612086856" sldId="379"/>
            <ac:spMk id="26" creationId="{AB340376-500C-4C3E-843A-62384B23C6BD}"/>
          </ac:spMkLst>
        </pc:spChg>
      </pc:sldChg>
      <pc:sldChg chg="addSp delSp modSp mod addAnim delAnim">
        <pc:chgData name="Greta" userId="0388a631-cb8c-462c-8945-0f40637149d6" providerId="ADAL" clId="{2E1E0D40-7CA1-4E16-A4D5-592DB5B00514}" dt="2025-06-17T08:29:24.581" v="635" actId="692"/>
        <pc:sldMkLst>
          <pc:docMk/>
          <pc:sldMk cId="4272903148" sldId="385"/>
        </pc:sldMkLst>
        <pc:spChg chg="mod">
          <ac:chgData name="Greta" userId="0388a631-cb8c-462c-8945-0f40637149d6" providerId="ADAL" clId="{2E1E0D40-7CA1-4E16-A4D5-592DB5B00514}" dt="2025-06-17T06:40:03.566" v="23" actId="207"/>
          <ac:spMkLst>
            <pc:docMk/>
            <pc:sldMk cId="4272903148" sldId="385"/>
            <ac:spMk id="3" creationId="{413521B6-03C0-8C71-B4FE-BE6DE2299A95}"/>
          </ac:spMkLst>
        </pc:spChg>
        <pc:spChg chg="mod">
          <ac:chgData name="Greta" userId="0388a631-cb8c-462c-8945-0f40637149d6" providerId="ADAL" clId="{2E1E0D40-7CA1-4E16-A4D5-592DB5B00514}" dt="2025-06-17T06:40:23.511" v="32" actId="692"/>
          <ac:spMkLst>
            <pc:docMk/>
            <pc:sldMk cId="4272903148" sldId="385"/>
            <ac:spMk id="24" creationId="{1A1285E4-F54E-4D3A-8308-E45D297E163C}"/>
          </ac:spMkLst>
        </pc:spChg>
        <pc:spChg chg="mod">
          <ac:chgData name="Greta" userId="0388a631-cb8c-462c-8945-0f40637149d6" providerId="ADAL" clId="{2E1E0D40-7CA1-4E16-A4D5-592DB5B00514}" dt="2025-06-17T06:40:37.116" v="35" actId="692"/>
          <ac:spMkLst>
            <pc:docMk/>
            <pc:sldMk cId="4272903148" sldId="385"/>
            <ac:spMk id="26" creationId="{F9746B20-B27A-40BF-AD64-E4FF1003AC9B}"/>
          </ac:spMkLst>
        </pc:spChg>
        <pc:spChg chg="mod">
          <ac:chgData name="Greta" userId="0388a631-cb8c-462c-8945-0f40637149d6" providerId="ADAL" clId="{2E1E0D40-7CA1-4E16-A4D5-592DB5B00514}" dt="2025-06-17T06:40:49.033" v="38" actId="692"/>
          <ac:spMkLst>
            <pc:docMk/>
            <pc:sldMk cId="4272903148" sldId="385"/>
            <ac:spMk id="32" creationId="{DDD4CFD2-DA46-48B5-BC6F-7600CC25127C}"/>
          </ac:spMkLst>
        </pc:spChg>
        <pc:spChg chg="mod">
          <ac:chgData name="Greta" userId="0388a631-cb8c-462c-8945-0f40637149d6" providerId="ADAL" clId="{2E1E0D40-7CA1-4E16-A4D5-592DB5B00514}" dt="2025-06-17T06:40:54.958" v="41" actId="692"/>
          <ac:spMkLst>
            <pc:docMk/>
            <pc:sldMk cId="4272903148" sldId="385"/>
            <ac:spMk id="35" creationId="{7737A571-F188-4DB7-8EFC-AE18BEDDF706}"/>
          </ac:spMkLst>
        </pc:spChg>
        <pc:spChg chg="mod">
          <ac:chgData name="Greta" userId="0388a631-cb8c-462c-8945-0f40637149d6" providerId="ADAL" clId="{2E1E0D40-7CA1-4E16-A4D5-592DB5B00514}" dt="2025-06-17T06:41:53.285" v="42" actId="1076"/>
          <ac:spMkLst>
            <pc:docMk/>
            <pc:sldMk cId="4272903148" sldId="385"/>
            <ac:spMk id="36" creationId="{717195A8-4E67-4101-319C-87A2AFD47A72}"/>
          </ac:spMkLst>
        </pc:spChg>
        <pc:spChg chg="mod">
          <ac:chgData name="Greta" userId="0388a631-cb8c-462c-8945-0f40637149d6" providerId="ADAL" clId="{2E1E0D40-7CA1-4E16-A4D5-592DB5B00514}" dt="2025-06-17T06:41:57.150" v="43" actId="1076"/>
          <ac:spMkLst>
            <pc:docMk/>
            <pc:sldMk cId="4272903148" sldId="385"/>
            <ac:spMk id="38" creationId="{95F489E7-1233-EBBF-F20B-A4840BC83F03}"/>
          </ac:spMkLst>
        </pc:spChg>
        <pc:spChg chg="add del mod">
          <ac:chgData name="Greta" userId="0388a631-cb8c-462c-8945-0f40637149d6" providerId="ADAL" clId="{2E1E0D40-7CA1-4E16-A4D5-592DB5B00514}" dt="2025-06-17T08:29:24.581" v="635" actId="692"/>
          <ac:spMkLst>
            <pc:docMk/>
            <pc:sldMk cId="4272903148" sldId="385"/>
            <ac:spMk id="49" creationId="{4DEFF5CE-76B1-F9E1-8AD6-83A592F8E763}"/>
          </ac:spMkLst>
        </pc:spChg>
        <pc:picChg chg="mod">
          <ac:chgData name="Greta" userId="0388a631-cb8c-462c-8945-0f40637149d6" providerId="ADAL" clId="{2E1E0D40-7CA1-4E16-A4D5-592DB5B00514}" dt="2025-06-17T06:39:43.430" v="20" actId="2085"/>
          <ac:picMkLst>
            <pc:docMk/>
            <pc:sldMk cId="4272903148" sldId="385"/>
            <ac:picMk id="27" creationId="{547B36F8-44E1-40EA-80E6-D6E14CB3C636}"/>
          </ac:picMkLst>
        </pc:picChg>
      </pc:sldChg>
      <pc:sldChg chg="addSp delSp modSp mod">
        <pc:chgData name="Greta" userId="0388a631-cb8c-462c-8945-0f40637149d6" providerId="ADAL" clId="{2E1E0D40-7CA1-4E16-A4D5-592DB5B00514}" dt="2025-06-17T07:34:13.815" v="233" actId="171"/>
        <pc:sldMkLst>
          <pc:docMk/>
          <pc:sldMk cId="2007871288" sldId="386"/>
        </pc:sldMkLst>
        <pc:spChg chg="add del mod">
          <ac:chgData name="Greta" userId="0388a631-cb8c-462c-8945-0f40637149d6" providerId="ADAL" clId="{2E1E0D40-7CA1-4E16-A4D5-592DB5B00514}" dt="2025-06-17T06:58:40.071" v="123" actId="478"/>
          <ac:spMkLst>
            <pc:docMk/>
            <pc:sldMk cId="2007871288" sldId="386"/>
            <ac:spMk id="8" creationId="{FF884C23-D69B-413D-9ACF-A3881BC43B76}"/>
          </ac:spMkLst>
        </pc:spChg>
        <pc:spChg chg="add del mod">
          <ac:chgData name="Greta" userId="0388a631-cb8c-462c-8945-0f40637149d6" providerId="ADAL" clId="{2E1E0D40-7CA1-4E16-A4D5-592DB5B00514}" dt="2025-06-17T06:59:25.682" v="128" actId="478"/>
          <ac:spMkLst>
            <pc:docMk/>
            <pc:sldMk cId="2007871288" sldId="386"/>
            <ac:spMk id="9" creationId="{17CACCCD-4185-4FC4-9EAE-77C345BF5046}"/>
          </ac:spMkLst>
        </pc:spChg>
        <pc:spChg chg="add mod ord">
          <ac:chgData name="Greta" userId="0388a631-cb8c-462c-8945-0f40637149d6" providerId="ADAL" clId="{2E1E0D40-7CA1-4E16-A4D5-592DB5B00514}" dt="2025-06-17T07:33:01.105" v="222" actId="171"/>
          <ac:spMkLst>
            <pc:docMk/>
            <pc:sldMk cId="2007871288" sldId="386"/>
            <ac:spMk id="10" creationId="{5EDE53E3-D56B-485C-A0C3-61EE164CC0AD}"/>
          </ac:spMkLst>
        </pc:spChg>
        <pc:spChg chg="del">
          <ac:chgData name="Greta" userId="0388a631-cb8c-462c-8945-0f40637149d6" providerId="ADAL" clId="{2E1E0D40-7CA1-4E16-A4D5-592DB5B00514}" dt="2025-06-17T06:57:14.525" v="96" actId="478"/>
          <ac:spMkLst>
            <pc:docMk/>
            <pc:sldMk cId="2007871288" sldId="386"/>
            <ac:spMk id="13" creationId="{611F9D75-1423-49EF-B5D9-17BE053F7EF1}"/>
          </ac:spMkLst>
        </pc:spChg>
        <pc:spChg chg="del">
          <ac:chgData name="Greta" userId="0388a631-cb8c-462c-8945-0f40637149d6" providerId="ADAL" clId="{2E1E0D40-7CA1-4E16-A4D5-592DB5B00514}" dt="2025-06-17T06:57:00.925" v="92" actId="478"/>
          <ac:spMkLst>
            <pc:docMk/>
            <pc:sldMk cId="2007871288" sldId="386"/>
            <ac:spMk id="14" creationId="{5BE79B51-B74A-4D47-85B4-9773ECF201B5}"/>
          </ac:spMkLst>
        </pc:spChg>
        <pc:spChg chg="del">
          <ac:chgData name="Greta" userId="0388a631-cb8c-462c-8945-0f40637149d6" providerId="ADAL" clId="{2E1E0D40-7CA1-4E16-A4D5-592DB5B00514}" dt="2025-06-17T06:57:05.459" v="93" actId="478"/>
          <ac:spMkLst>
            <pc:docMk/>
            <pc:sldMk cId="2007871288" sldId="386"/>
            <ac:spMk id="15" creationId="{CF620A6B-8BB9-4C6E-BC43-8C621F71F704}"/>
          </ac:spMkLst>
        </pc:spChg>
        <pc:spChg chg="del">
          <ac:chgData name="Greta" userId="0388a631-cb8c-462c-8945-0f40637149d6" providerId="ADAL" clId="{2E1E0D40-7CA1-4E16-A4D5-592DB5B00514}" dt="2025-06-17T06:57:09.239" v="94" actId="478"/>
          <ac:spMkLst>
            <pc:docMk/>
            <pc:sldMk cId="2007871288" sldId="386"/>
            <ac:spMk id="16" creationId="{9C3A1156-38F4-473A-A25E-111B8F4CE2CC}"/>
          </ac:spMkLst>
        </pc:spChg>
        <pc:spChg chg="del">
          <ac:chgData name="Greta" userId="0388a631-cb8c-462c-8945-0f40637149d6" providerId="ADAL" clId="{2E1E0D40-7CA1-4E16-A4D5-592DB5B00514}" dt="2025-06-17T06:57:10.971" v="95" actId="478"/>
          <ac:spMkLst>
            <pc:docMk/>
            <pc:sldMk cId="2007871288" sldId="386"/>
            <ac:spMk id="17" creationId="{A34FF110-A50C-4E17-BAD6-16954F6570CA}"/>
          </ac:spMkLst>
        </pc:spChg>
        <pc:spChg chg="mod">
          <ac:chgData name="Greta" userId="0388a631-cb8c-462c-8945-0f40637149d6" providerId="ADAL" clId="{2E1E0D40-7CA1-4E16-A4D5-592DB5B00514}" dt="2025-06-17T06:57:58.853" v="110" actId="1076"/>
          <ac:spMkLst>
            <pc:docMk/>
            <pc:sldMk cId="2007871288" sldId="386"/>
            <ac:spMk id="19" creationId="{663A9073-3021-493B-B86E-D62CFA8FDCAD}"/>
          </ac:spMkLst>
        </pc:spChg>
        <pc:spChg chg="mod">
          <ac:chgData name="Greta" userId="0388a631-cb8c-462c-8945-0f40637149d6" providerId="ADAL" clId="{2E1E0D40-7CA1-4E16-A4D5-592DB5B00514}" dt="2025-06-17T07:32:45.785" v="218" actId="207"/>
          <ac:spMkLst>
            <pc:docMk/>
            <pc:sldMk cId="2007871288" sldId="386"/>
            <ac:spMk id="20" creationId="{C73C25E3-7B4E-4A49-936B-D46FD7A67073}"/>
          </ac:spMkLst>
        </pc:spChg>
        <pc:spChg chg="del">
          <ac:chgData name="Greta" userId="0388a631-cb8c-462c-8945-0f40637149d6" providerId="ADAL" clId="{2E1E0D40-7CA1-4E16-A4D5-592DB5B00514}" dt="2025-06-17T06:57:16.551" v="97" actId="478"/>
          <ac:spMkLst>
            <pc:docMk/>
            <pc:sldMk cId="2007871288" sldId="386"/>
            <ac:spMk id="21" creationId="{5306EB86-C90A-4596-8052-C14AB9DBDBC3}"/>
          </ac:spMkLst>
        </pc:spChg>
        <pc:spChg chg="mod ord">
          <ac:chgData name="Greta" userId="0388a631-cb8c-462c-8945-0f40637149d6" providerId="ADAL" clId="{2E1E0D40-7CA1-4E16-A4D5-592DB5B00514}" dt="2025-06-17T07:33:34.831" v="229" actId="207"/>
          <ac:spMkLst>
            <pc:docMk/>
            <pc:sldMk cId="2007871288" sldId="386"/>
            <ac:spMk id="22" creationId="{A572EFC0-8E1F-469D-859F-29A340FC4F16}"/>
          </ac:spMkLst>
        </pc:spChg>
        <pc:spChg chg="mod">
          <ac:chgData name="Greta" userId="0388a631-cb8c-462c-8945-0f40637149d6" providerId="ADAL" clId="{2E1E0D40-7CA1-4E16-A4D5-592DB5B00514}" dt="2025-06-17T07:34:07.171" v="231" actId="692"/>
          <ac:spMkLst>
            <pc:docMk/>
            <pc:sldMk cId="2007871288" sldId="386"/>
            <ac:spMk id="23" creationId="{855EC0CB-AD8E-47FE-A090-1D3586C62D34}"/>
          </ac:spMkLst>
        </pc:spChg>
        <pc:spChg chg="mod ord">
          <ac:chgData name="Greta" userId="0388a631-cb8c-462c-8945-0f40637149d6" providerId="ADAL" clId="{2E1E0D40-7CA1-4E16-A4D5-592DB5B00514}" dt="2025-06-17T07:32:04.659" v="210" actId="207"/>
          <ac:spMkLst>
            <pc:docMk/>
            <pc:sldMk cId="2007871288" sldId="386"/>
            <ac:spMk id="24" creationId="{E8F29273-CD45-4903-BCCA-5FABD63D0FFF}"/>
          </ac:spMkLst>
        </pc:spChg>
        <pc:spChg chg="add mod ord">
          <ac:chgData name="Greta" userId="0388a631-cb8c-462c-8945-0f40637149d6" providerId="ADAL" clId="{2E1E0D40-7CA1-4E16-A4D5-592DB5B00514}" dt="2025-06-17T07:02:45.167" v="204" actId="164"/>
          <ac:spMkLst>
            <pc:docMk/>
            <pc:sldMk cId="2007871288" sldId="386"/>
            <ac:spMk id="25" creationId="{2D9B7183-FF5F-4805-BD47-4970CFF9ACAF}"/>
          </ac:spMkLst>
        </pc:spChg>
        <pc:spChg chg="add mod ord">
          <ac:chgData name="Greta" userId="0388a631-cb8c-462c-8945-0f40637149d6" providerId="ADAL" clId="{2E1E0D40-7CA1-4E16-A4D5-592DB5B00514}" dt="2025-06-17T07:33:39.852" v="230" actId="692"/>
          <ac:spMkLst>
            <pc:docMk/>
            <pc:sldMk cId="2007871288" sldId="386"/>
            <ac:spMk id="26" creationId="{497375DB-2F35-4509-894C-541BE189FB07}"/>
          </ac:spMkLst>
        </pc:spChg>
        <pc:spChg chg="add mod ord">
          <ac:chgData name="Greta" userId="0388a631-cb8c-462c-8945-0f40637149d6" providerId="ADAL" clId="{2E1E0D40-7CA1-4E16-A4D5-592DB5B00514}" dt="2025-06-17T07:34:13.815" v="233" actId="171"/>
          <ac:spMkLst>
            <pc:docMk/>
            <pc:sldMk cId="2007871288" sldId="386"/>
            <ac:spMk id="27" creationId="{3DA9C4B0-3F9F-4661-B753-77AD90BBD11F}"/>
          </ac:spMkLst>
        </pc:spChg>
        <pc:grpChg chg="mod">
          <ac:chgData name="Greta" userId="0388a631-cb8c-462c-8945-0f40637149d6" providerId="ADAL" clId="{2E1E0D40-7CA1-4E16-A4D5-592DB5B00514}" dt="2025-06-17T07:02:45.167" v="204" actId="164"/>
          <ac:grpSpMkLst>
            <pc:docMk/>
            <pc:sldMk cId="2007871288" sldId="386"/>
            <ac:grpSpMk id="2" creationId="{5569F90C-DDB1-40A9-BC8E-8CA54213A76C}"/>
          </ac:grpSpMkLst>
        </pc:grpChg>
        <pc:grpChg chg="add mod">
          <ac:chgData name="Greta" userId="0388a631-cb8c-462c-8945-0f40637149d6" providerId="ADAL" clId="{2E1E0D40-7CA1-4E16-A4D5-592DB5B00514}" dt="2025-06-17T07:02:49.042" v="205" actId="1076"/>
          <ac:grpSpMkLst>
            <pc:docMk/>
            <pc:sldMk cId="2007871288" sldId="386"/>
            <ac:grpSpMk id="11" creationId="{795B50CE-3818-4909-A746-AB64AD7E6436}"/>
          </ac:grpSpMkLst>
        </pc:grpChg>
        <pc:graphicFrameChg chg="add del mod modGraphic">
          <ac:chgData name="Greta" userId="0388a631-cb8c-462c-8945-0f40637149d6" providerId="ADAL" clId="{2E1E0D40-7CA1-4E16-A4D5-592DB5B00514}" dt="2025-06-17T06:56:41.320" v="90" actId="478"/>
          <ac:graphicFrameMkLst>
            <pc:docMk/>
            <pc:sldMk cId="2007871288" sldId="386"/>
            <ac:graphicFrameMk id="7" creationId="{8EA8ACC7-5CF7-47DF-9FFB-7E8B0C15F196}"/>
          </ac:graphicFrameMkLst>
        </pc:graphicFrameChg>
      </pc:sldChg>
      <pc:sldChg chg="modSp mod">
        <pc:chgData name="Greta" userId="0388a631-cb8c-462c-8945-0f40637149d6" providerId="ADAL" clId="{2E1E0D40-7CA1-4E16-A4D5-592DB5B00514}" dt="2025-06-17T11:27:48.905" v="668" actId="20577"/>
        <pc:sldMkLst>
          <pc:docMk/>
          <pc:sldMk cId="1625960500" sldId="388"/>
        </pc:sldMkLst>
        <pc:spChg chg="mod">
          <ac:chgData name="Greta" userId="0388a631-cb8c-462c-8945-0f40637149d6" providerId="ADAL" clId="{2E1E0D40-7CA1-4E16-A4D5-592DB5B00514}" dt="2025-06-17T11:27:48.905" v="668" actId="20577"/>
          <ac:spMkLst>
            <pc:docMk/>
            <pc:sldMk cId="1625960500" sldId="388"/>
            <ac:spMk id="39" creationId="{194FF11A-E269-442E-BB62-45DD3C0F0BF9}"/>
          </ac:spMkLst>
        </pc:spChg>
      </pc:sldChg>
      <pc:sldChg chg="addSp delSp modSp mod addCm modCm">
        <pc:chgData name="Greta" userId="0388a631-cb8c-462c-8945-0f40637149d6" providerId="ADAL" clId="{2E1E0D40-7CA1-4E16-A4D5-592DB5B00514}" dt="2025-06-17T11:12:31.491" v="666" actId="14100"/>
        <pc:sldMkLst>
          <pc:docMk/>
          <pc:sldMk cId="3627143412" sldId="391"/>
        </pc:sldMkLst>
        <pc:spChg chg="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2" creationId="{0F20FEFF-DB49-49F1-B36C-CCA57D94A61D}"/>
          </ac:spMkLst>
        </pc:spChg>
        <pc:spChg chg="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9" creationId="{1DC644A6-70E5-4EC7-8DEA-D6C66381C9D6}"/>
          </ac:spMkLst>
        </pc:spChg>
        <pc:spChg chg="mod">
          <ac:chgData name="Greta" userId="0388a631-cb8c-462c-8945-0f40637149d6" providerId="ADAL" clId="{2E1E0D40-7CA1-4E16-A4D5-592DB5B00514}" dt="2025-06-17T06:38:47.767" v="14" actId="21"/>
          <ac:spMkLst>
            <pc:docMk/>
            <pc:sldMk cId="3627143412" sldId="391"/>
            <ac:spMk id="11" creationId="{B76EA52F-1369-4914-8F0C-8C1F52F0A30B}"/>
          </ac:spMkLst>
        </pc:spChg>
        <pc:spChg chg="add 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16" creationId="{AA7BCAB3-13AA-495E-BCBC-4A9073C44E7B}"/>
          </ac:spMkLst>
        </pc:spChg>
        <pc:spChg chg="add 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25" creationId="{4B016989-C985-4BA5-A1FA-0A473081AB09}"/>
          </ac:spMkLst>
        </pc:spChg>
        <pc:spChg chg="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26" creationId="{BA317E91-3D9B-4ED8-8FDD-CBC34DB7557A}"/>
          </ac:spMkLst>
        </pc:spChg>
        <pc:spChg chg="add mod">
          <ac:chgData name="Greta" userId="0388a631-cb8c-462c-8945-0f40637149d6" providerId="ADAL" clId="{2E1E0D40-7CA1-4E16-A4D5-592DB5B00514}" dt="2025-06-17T06:39:03.100" v="18" actId="207"/>
          <ac:spMkLst>
            <pc:docMk/>
            <pc:sldMk cId="3627143412" sldId="391"/>
            <ac:spMk id="29" creationId="{66E4EA6B-E8E8-4063-B86A-573BA9F3839E}"/>
          </ac:spMkLst>
        </pc:spChg>
        <pc:spChg chg="add 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30" creationId="{67F1A73D-EF0D-4A9C-A249-1861B604727E}"/>
          </ac:spMkLst>
        </pc:spChg>
        <pc:spChg chg="add mod">
          <ac:chgData name="Greta" userId="0388a631-cb8c-462c-8945-0f40637149d6" providerId="ADAL" clId="{2E1E0D40-7CA1-4E16-A4D5-592DB5B00514}" dt="2025-06-17T07:44:15.197" v="305" actId="1076"/>
          <ac:spMkLst>
            <pc:docMk/>
            <pc:sldMk cId="3627143412" sldId="391"/>
            <ac:spMk id="32" creationId="{E79536FA-F134-4419-8B86-31343BBB7EDB}"/>
          </ac:spMkLst>
        </pc:spChg>
        <pc:spChg chg="add del mod">
          <ac:chgData name="Greta" userId="0388a631-cb8c-462c-8945-0f40637149d6" providerId="ADAL" clId="{2E1E0D40-7CA1-4E16-A4D5-592DB5B00514}" dt="2025-06-17T07:48:10.380" v="349" actId="478"/>
          <ac:spMkLst>
            <pc:docMk/>
            <pc:sldMk cId="3627143412" sldId="391"/>
            <ac:spMk id="33" creationId="{6BA5739A-7D54-44D0-ACF8-75CBC90A910D}"/>
          </ac:spMkLst>
        </pc:spChg>
        <pc:spChg chg="add mod">
          <ac:chgData name="Greta" userId="0388a631-cb8c-462c-8945-0f40637149d6" providerId="ADAL" clId="{2E1E0D40-7CA1-4E16-A4D5-592DB5B00514}" dt="2025-06-17T08:04:17.104" v="517" actId="207"/>
          <ac:spMkLst>
            <pc:docMk/>
            <pc:sldMk cId="3627143412" sldId="391"/>
            <ac:spMk id="34" creationId="{F0D639BA-C3D7-4E8F-AC18-0697DC884B4D}"/>
          </ac:spMkLst>
        </pc:spChg>
        <pc:spChg chg="mod">
          <ac:chgData name="Greta" userId="0388a631-cb8c-462c-8945-0f40637149d6" providerId="ADAL" clId="{2E1E0D40-7CA1-4E16-A4D5-592DB5B00514}" dt="2025-06-17T11:12:31.491" v="666" actId="14100"/>
          <ac:spMkLst>
            <pc:docMk/>
            <pc:sldMk cId="3627143412" sldId="391"/>
            <ac:spMk id="39" creationId="{F04E04D7-1F91-4F21-B23D-E08B29AA5E28}"/>
          </ac:spMkLst>
        </pc:spChg>
        <pc:spChg chg="add mod">
          <ac:chgData name="Greta" userId="0388a631-cb8c-462c-8945-0f40637149d6" providerId="ADAL" clId="{2E1E0D40-7CA1-4E16-A4D5-592DB5B00514}" dt="2025-06-17T07:50:12.797" v="383" actId="1076"/>
          <ac:spMkLst>
            <pc:docMk/>
            <pc:sldMk cId="3627143412" sldId="391"/>
            <ac:spMk id="41" creationId="{469AC887-469D-426E-B120-0E4D21F4E43B}"/>
          </ac:spMkLst>
        </pc:spChg>
        <pc:spChg chg="add mod ord">
          <ac:chgData name="Greta" userId="0388a631-cb8c-462c-8945-0f40637149d6" providerId="ADAL" clId="{2E1E0D40-7CA1-4E16-A4D5-592DB5B00514}" dt="2025-06-17T07:52:23.727" v="411" actId="14100"/>
          <ac:spMkLst>
            <pc:docMk/>
            <pc:sldMk cId="3627143412" sldId="391"/>
            <ac:spMk id="42" creationId="{3FD108F6-E6EC-4F39-B443-52CBE551F618}"/>
          </ac:spMkLst>
        </pc:spChg>
        <pc:spChg chg="add mod">
          <ac:chgData name="Greta" userId="0388a631-cb8c-462c-8945-0f40637149d6" providerId="ADAL" clId="{2E1E0D40-7CA1-4E16-A4D5-592DB5B00514}" dt="2025-06-17T07:54:28.133" v="437" actId="1076"/>
          <ac:spMkLst>
            <pc:docMk/>
            <pc:sldMk cId="3627143412" sldId="391"/>
            <ac:spMk id="43" creationId="{FAB50D16-008E-4BA4-A5E7-E4CDB03F4E5E}"/>
          </ac:spMkLst>
        </pc:spChg>
        <pc:spChg chg="add del mod">
          <ac:chgData name="Greta" userId="0388a631-cb8c-462c-8945-0f40637149d6" providerId="ADAL" clId="{2E1E0D40-7CA1-4E16-A4D5-592DB5B00514}" dt="2025-06-17T08:02:00.241" v="499" actId="478"/>
          <ac:spMkLst>
            <pc:docMk/>
            <pc:sldMk cId="3627143412" sldId="391"/>
            <ac:spMk id="44" creationId="{479715BC-436F-48AE-9E10-45BCBBB78C88}"/>
          </ac:spMkLst>
        </pc:spChg>
        <pc:grpChg chg="mod">
          <ac:chgData name="Greta" userId="0388a631-cb8c-462c-8945-0f40637149d6" providerId="ADAL" clId="{2E1E0D40-7CA1-4E16-A4D5-592DB5B00514}" dt="2025-06-17T07:50:12.797" v="383" actId="1076"/>
          <ac:grpSpMkLst>
            <pc:docMk/>
            <pc:sldMk cId="3627143412" sldId="391"/>
            <ac:grpSpMk id="7" creationId="{BCDAC3AF-9334-4180-9F7E-640079AAE0EC}"/>
          </ac:grpSpMkLst>
        </pc:grpChg>
        <pc:grpChg chg="mod">
          <ac:chgData name="Greta" userId="0388a631-cb8c-462c-8945-0f40637149d6" providerId="ADAL" clId="{2E1E0D40-7CA1-4E16-A4D5-592DB5B00514}" dt="2025-06-17T07:50:12.797" v="383" actId="1076"/>
          <ac:grpSpMkLst>
            <pc:docMk/>
            <pc:sldMk cId="3627143412" sldId="391"/>
            <ac:grpSpMk id="13" creationId="{70452A68-D967-4A01-A27F-EEA060C2BDD2}"/>
          </ac:grpSpMkLst>
        </pc:grpChg>
        <pc:grpChg chg="add mod">
          <ac:chgData name="Greta" userId="0388a631-cb8c-462c-8945-0f40637149d6" providerId="ADAL" clId="{2E1E0D40-7CA1-4E16-A4D5-592DB5B00514}" dt="2025-06-17T08:03:02.997" v="507" actId="1076"/>
          <ac:grpSpMkLst>
            <pc:docMk/>
            <pc:sldMk cId="3627143412" sldId="391"/>
            <ac:grpSpMk id="19" creationId="{EAC639AC-303E-44BD-A1EB-82BC8E2FB9F1}"/>
          </ac:grpSpMkLst>
        </pc:grpChg>
        <pc:grpChg chg="mod">
          <ac:chgData name="Greta" userId="0388a631-cb8c-462c-8945-0f40637149d6" providerId="ADAL" clId="{2E1E0D40-7CA1-4E16-A4D5-592DB5B00514}" dt="2025-06-17T07:50:12.797" v="383" actId="1076"/>
          <ac:grpSpMkLst>
            <pc:docMk/>
            <pc:sldMk cId="3627143412" sldId="391"/>
            <ac:grpSpMk id="31" creationId="{554C74BA-505D-4423-8292-DDE1CBE3D423}"/>
          </ac:grpSpMkLst>
        </pc:grpChg>
        <pc:picChg chg="mod">
          <ac:chgData name="Greta" userId="0388a631-cb8c-462c-8945-0f40637149d6" providerId="ADAL" clId="{2E1E0D40-7CA1-4E16-A4D5-592DB5B00514}" dt="2025-06-17T07:50:12.797" v="383" actId="1076"/>
          <ac:picMkLst>
            <pc:docMk/>
            <pc:sldMk cId="3627143412" sldId="391"/>
            <ac:picMk id="8" creationId="{65CE68D3-6D82-4050-AC05-AA8DE2EA2B15}"/>
          </ac:picMkLst>
        </pc:picChg>
        <pc:picChg chg="mod">
          <ac:chgData name="Greta" userId="0388a631-cb8c-462c-8945-0f40637149d6" providerId="ADAL" clId="{2E1E0D40-7CA1-4E16-A4D5-592DB5B00514}" dt="2025-06-17T07:50:12.797" v="383" actId="1076"/>
          <ac:picMkLst>
            <pc:docMk/>
            <pc:sldMk cId="3627143412" sldId="391"/>
            <ac:picMk id="12" creationId="{42DE54CD-44D4-4D21-A402-9EBC3DB73A5F}"/>
          </ac:picMkLst>
        </pc:picChg>
        <pc:picChg chg="mod">
          <ac:chgData name="Greta" userId="0388a631-cb8c-462c-8945-0f40637149d6" providerId="ADAL" clId="{2E1E0D40-7CA1-4E16-A4D5-592DB5B00514}" dt="2025-06-17T07:50:12.797" v="383" actId="1076"/>
          <ac:picMkLst>
            <pc:docMk/>
            <pc:sldMk cId="3627143412" sldId="391"/>
            <ac:picMk id="14" creationId="{24B0F151-89C1-4B90-B797-7C131D570975}"/>
          </ac:picMkLst>
        </pc:picChg>
        <pc:picChg chg="add mod modCrop">
          <ac:chgData name="Greta" userId="0388a631-cb8c-462c-8945-0f40637149d6" providerId="ADAL" clId="{2E1E0D40-7CA1-4E16-A4D5-592DB5B00514}" dt="2025-06-17T07:50:12.797" v="383" actId="1076"/>
          <ac:picMkLst>
            <pc:docMk/>
            <pc:sldMk cId="3627143412" sldId="391"/>
            <ac:picMk id="20" creationId="{0384F59D-34DC-4A75-A22F-E44B7485D461}"/>
          </ac:picMkLst>
        </pc:picChg>
        <pc:picChg chg="mod modCrop">
          <ac:chgData name="Greta" userId="0388a631-cb8c-462c-8945-0f40637149d6" providerId="ADAL" clId="{2E1E0D40-7CA1-4E16-A4D5-592DB5B00514}" dt="2025-06-17T07:50:12.797" v="383" actId="1076"/>
          <ac:picMkLst>
            <pc:docMk/>
            <pc:sldMk cId="3627143412" sldId="391"/>
            <ac:picMk id="38" creationId="{B4D9B04C-1182-4942-9E28-3FAC4FCBB034}"/>
          </ac:picMkLst>
        </pc:picChg>
        <pc:picChg chg="add mod">
          <ac:chgData name="Greta" userId="0388a631-cb8c-462c-8945-0f40637149d6" providerId="ADAL" clId="{2E1E0D40-7CA1-4E16-A4D5-592DB5B00514}" dt="2025-06-17T07:46:06.578" v="325" actId="1076"/>
          <ac:picMkLst>
            <pc:docMk/>
            <pc:sldMk cId="3627143412" sldId="391"/>
            <ac:picMk id="40" creationId="{8047039C-0312-4AD7-B974-5539AFE91088}"/>
          </ac:picMkLst>
        </pc:picChg>
        <pc:cxnChg chg="mod">
          <ac:chgData name="Greta" userId="0388a631-cb8c-462c-8945-0f40637149d6" providerId="ADAL" clId="{2E1E0D40-7CA1-4E16-A4D5-592DB5B00514}" dt="2025-06-17T07:50:12.797" v="383" actId="1076"/>
          <ac:cxnSpMkLst>
            <pc:docMk/>
            <pc:sldMk cId="3627143412" sldId="391"/>
            <ac:cxnSpMk id="23" creationId="{E1496C40-32B6-4A35-8570-562E64D04577}"/>
          </ac:cxnSpMkLst>
        </pc:cxnChg>
        <pc:cxnChg chg="add mod">
          <ac:chgData name="Greta" userId="0388a631-cb8c-462c-8945-0f40637149d6" providerId="ADAL" clId="{2E1E0D40-7CA1-4E16-A4D5-592DB5B00514}" dt="2025-06-17T07:50:12.797" v="383" actId="1076"/>
          <ac:cxnSpMkLst>
            <pc:docMk/>
            <pc:sldMk cId="3627143412" sldId="391"/>
            <ac:cxnSpMk id="24" creationId="{383A6DF1-9CC6-420D-91AB-81B075D6B779}"/>
          </ac:cxnSpMkLst>
        </pc:cxnChg>
        <pc:cxnChg chg="mod">
          <ac:chgData name="Greta" userId="0388a631-cb8c-462c-8945-0f40637149d6" providerId="ADAL" clId="{2E1E0D40-7CA1-4E16-A4D5-592DB5B00514}" dt="2025-06-17T07:50:12.797" v="383" actId="1076"/>
          <ac:cxnSpMkLst>
            <pc:docMk/>
            <pc:sldMk cId="3627143412" sldId="391"/>
            <ac:cxnSpMk id="28" creationId="{D3DB543E-8D00-45B1-83EB-AC684C3AE4F6}"/>
          </ac:cxnSpMkLst>
        </pc:cxnChg>
        <pc:cxnChg chg="add mod">
          <ac:chgData name="Greta" userId="0388a631-cb8c-462c-8945-0f40637149d6" providerId="ADAL" clId="{2E1E0D40-7CA1-4E16-A4D5-592DB5B00514}" dt="2025-06-17T08:03:35.152" v="513" actId="14100"/>
          <ac:cxnSpMkLst>
            <pc:docMk/>
            <pc:sldMk cId="3627143412" sldId="391"/>
            <ac:cxnSpMk id="45" creationId="{E50FCB80-D4E9-4FEF-A593-F11DD8D7A2A3}"/>
          </ac:cxnSpMkLst>
        </pc:cxnChg>
        <pc:cxnChg chg="add mod">
          <ac:chgData name="Greta" userId="0388a631-cb8c-462c-8945-0f40637149d6" providerId="ADAL" clId="{2E1E0D40-7CA1-4E16-A4D5-592DB5B00514}" dt="2025-06-17T08:03:45.210" v="516" actId="14100"/>
          <ac:cxnSpMkLst>
            <pc:docMk/>
            <pc:sldMk cId="3627143412" sldId="391"/>
            <ac:cxnSpMk id="48" creationId="{11688A35-B7EB-4D88-B578-AC4E6F238579}"/>
          </ac:cxnSpMkLst>
        </pc:cxnChg>
      </pc:sldChg>
      <pc:sldChg chg="addSp delSp modSp mod modAnim addCm modCm modNotesTx">
        <pc:chgData name="Greta" userId="0388a631-cb8c-462c-8945-0f40637149d6" providerId="ADAL" clId="{2E1E0D40-7CA1-4E16-A4D5-592DB5B00514}" dt="2025-06-17T12:57:20.427" v="941"/>
        <pc:sldMkLst>
          <pc:docMk/>
          <pc:sldMk cId="1973941517" sldId="392"/>
        </pc:sldMkLst>
        <pc:spChg chg="add del mod">
          <ac:chgData name="Greta" userId="0388a631-cb8c-462c-8945-0f40637149d6" providerId="ADAL" clId="{2E1E0D40-7CA1-4E16-A4D5-592DB5B00514}" dt="2025-06-17T08:05:34.851" v="529" actId="478"/>
          <ac:spMkLst>
            <pc:docMk/>
            <pc:sldMk cId="1973941517" sldId="392"/>
            <ac:spMk id="8" creationId="{CEE34E4C-72C4-49A8-A856-7B8354A9AB8B}"/>
          </ac:spMkLst>
        </pc:spChg>
        <pc:spChg chg="mod ord">
          <ac:chgData name="Greta" userId="0388a631-cb8c-462c-8945-0f40637149d6" providerId="ADAL" clId="{2E1E0D40-7CA1-4E16-A4D5-592DB5B00514}" dt="2025-06-17T07:57:55.266" v="438" actId="14100"/>
          <ac:spMkLst>
            <pc:docMk/>
            <pc:sldMk cId="1973941517" sldId="392"/>
            <ac:spMk id="9" creationId="{F9C27DC0-2DBC-45EA-99F6-2256305F0152}"/>
          </ac:spMkLst>
        </pc:spChg>
        <pc:spChg chg="add del mod">
          <ac:chgData name="Greta" userId="0388a631-cb8c-462c-8945-0f40637149d6" providerId="ADAL" clId="{2E1E0D40-7CA1-4E16-A4D5-592DB5B00514}" dt="2025-06-17T08:06:07.226" v="548" actId="478"/>
          <ac:spMkLst>
            <pc:docMk/>
            <pc:sldMk cId="1973941517" sldId="392"/>
            <ac:spMk id="10" creationId="{E55C0C72-AC76-4413-A2AA-2E7DED3A7C2B}"/>
          </ac:spMkLst>
        </pc:spChg>
        <pc:spChg chg="add mod">
          <ac:chgData name="Greta" userId="0388a631-cb8c-462c-8945-0f40637149d6" providerId="ADAL" clId="{2E1E0D40-7CA1-4E16-A4D5-592DB5B00514}" dt="2025-06-17T08:05:33.225" v="528" actId="207"/>
          <ac:spMkLst>
            <pc:docMk/>
            <pc:sldMk cId="1973941517" sldId="392"/>
            <ac:spMk id="11" creationId="{508E7EC2-D80E-4282-B60C-2F2B37F0B147}"/>
          </ac:spMkLst>
        </pc:spChg>
        <pc:spChg chg="add mod">
          <ac:chgData name="Greta" userId="0388a631-cb8c-462c-8945-0f40637149d6" providerId="ADAL" clId="{2E1E0D40-7CA1-4E16-A4D5-592DB5B00514}" dt="2025-06-17T12:14:14.706" v="793" actId="14100"/>
          <ac:spMkLst>
            <pc:docMk/>
            <pc:sldMk cId="1973941517" sldId="392"/>
            <ac:spMk id="12" creationId="{BDA05FCE-B524-411B-8192-0198821CD479}"/>
          </ac:spMkLst>
        </pc:spChg>
        <pc:spChg chg="add mod ord">
          <ac:chgData name="Greta" userId="0388a631-cb8c-462c-8945-0f40637149d6" providerId="ADAL" clId="{2E1E0D40-7CA1-4E16-A4D5-592DB5B00514}" dt="2025-06-17T12:57:13.432" v="939" actId="164"/>
          <ac:spMkLst>
            <pc:docMk/>
            <pc:sldMk cId="1973941517" sldId="392"/>
            <ac:spMk id="21" creationId="{7226D60D-509B-4E63-95B9-54005769FBC0}"/>
          </ac:spMkLst>
        </pc:spChg>
        <pc:spChg chg="add mod">
          <ac:chgData name="Greta" userId="0388a631-cb8c-462c-8945-0f40637149d6" providerId="ADAL" clId="{2E1E0D40-7CA1-4E16-A4D5-592DB5B00514}" dt="2025-06-17T12:57:13.432" v="939" actId="164"/>
          <ac:spMkLst>
            <pc:docMk/>
            <pc:sldMk cId="1973941517" sldId="392"/>
            <ac:spMk id="23" creationId="{61F1741A-2600-4C6C-951B-769F6CA74668}"/>
          </ac:spMkLst>
        </pc:spChg>
        <pc:spChg chg="add mod">
          <ac:chgData name="Greta" userId="0388a631-cb8c-462c-8945-0f40637149d6" providerId="ADAL" clId="{2E1E0D40-7CA1-4E16-A4D5-592DB5B00514}" dt="2025-06-17T12:57:13.432" v="939" actId="164"/>
          <ac:spMkLst>
            <pc:docMk/>
            <pc:sldMk cId="1973941517" sldId="392"/>
            <ac:spMk id="33" creationId="{F2F00763-A659-40D9-BDBD-970B208FB58E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36" creationId="{0E19A1EC-1C69-4A61-9B68-53EC875F962C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37" creationId="{5AC0221C-0247-45D3-90DE-39C8A20C17A0}"/>
          </ac:spMkLst>
        </pc:spChg>
        <pc:spChg chg="add mod">
          <ac:chgData name="Greta" userId="0388a631-cb8c-462c-8945-0f40637149d6" providerId="ADAL" clId="{2E1E0D40-7CA1-4E16-A4D5-592DB5B00514}" dt="2025-06-17T12:15:39.343" v="831" actId="164"/>
          <ac:spMkLst>
            <pc:docMk/>
            <pc:sldMk cId="1973941517" sldId="392"/>
            <ac:spMk id="38" creationId="{47C0FFEF-FDCE-4E87-BE7D-C9E5BCEC6160}"/>
          </ac:spMkLst>
        </pc:spChg>
        <pc:spChg chg="add del mod">
          <ac:chgData name="Greta" userId="0388a631-cb8c-462c-8945-0f40637149d6" providerId="ADAL" clId="{2E1E0D40-7CA1-4E16-A4D5-592DB5B00514}" dt="2025-06-17T12:15:25.307" v="825" actId="478"/>
          <ac:spMkLst>
            <pc:docMk/>
            <pc:sldMk cId="1973941517" sldId="392"/>
            <ac:spMk id="39" creationId="{E2F20263-8D9D-403F-8C8B-77B4001055EA}"/>
          </ac:spMkLst>
        </pc:spChg>
        <pc:spChg chg="add del mod">
          <ac:chgData name="Greta" userId="0388a631-cb8c-462c-8945-0f40637149d6" providerId="ADAL" clId="{2E1E0D40-7CA1-4E16-A4D5-592DB5B00514}" dt="2025-06-17T12:15:26.048" v="826" actId="478"/>
          <ac:spMkLst>
            <pc:docMk/>
            <pc:sldMk cId="1973941517" sldId="392"/>
            <ac:spMk id="40" creationId="{3039C044-EAFF-48AB-91E2-CA9417080A45}"/>
          </ac:spMkLst>
        </pc:spChg>
        <pc:spChg chg="add mod">
          <ac:chgData name="Greta" userId="0388a631-cb8c-462c-8945-0f40637149d6" providerId="ADAL" clId="{2E1E0D40-7CA1-4E16-A4D5-592DB5B00514}" dt="2025-06-17T12:15:39.343" v="831" actId="164"/>
          <ac:spMkLst>
            <pc:docMk/>
            <pc:sldMk cId="1973941517" sldId="392"/>
            <ac:spMk id="41" creationId="{A6662A1C-92D6-48D5-943C-76647C356C7E}"/>
          </ac:spMkLst>
        </pc:spChg>
        <pc:spChg chg="add mod">
          <ac:chgData name="Greta" userId="0388a631-cb8c-462c-8945-0f40637149d6" providerId="ADAL" clId="{2E1E0D40-7CA1-4E16-A4D5-592DB5B00514}" dt="2025-06-17T12:15:39.343" v="831" actId="164"/>
          <ac:spMkLst>
            <pc:docMk/>
            <pc:sldMk cId="1973941517" sldId="392"/>
            <ac:spMk id="42" creationId="{9BDC4E8A-0AC8-4AD8-A7A7-EA8502F53485}"/>
          </ac:spMkLst>
        </pc:spChg>
        <pc:spChg chg="mod">
          <ac:chgData name="Greta" userId="0388a631-cb8c-462c-8945-0f40637149d6" providerId="ADAL" clId="{2E1E0D40-7CA1-4E16-A4D5-592DB5B00514}" dt="2025-06-17T12:16:10.217" v="838" actId="207"/>
          <ac:spMkLst>
            <pc:docMk/>
            <pc:sldMk cId="1973941517" sldId="392"/>
            <ac:spMk id="45" creationId="{1215D7C3-6C8D-4828-8936-73D85492CFAD}"/>
          </ac:spMkLst>
        </pc:spChg>
        <pc:spChg chg="mod">
          <ac:chgData name="Greta" userId="0388a631-cb8c-462c-8945-0f40637149d6" providerId="ADAL" clId="{2E1E0D40-7CA1-4E16-A4D5-592DB5B00514}" dt="2025-06-17T12:16:10.217" v="838" actId="207"/>
          <ac:spMkLst>
            <pc:docMk/>
            <pc:sldMk cId="1973941517" sldId="392"/>
            <ac:spMk id="46" creationId="{940ED196-9E7B-498A-BEE3-2BEEC434D0EB}"/>
          </ac:spMkLst>
        </pc:spChg>
        <pc:spChg chg="mod">
          <ac:chgData name="Greta" userId="0388a631-cb8c-462c-8945-0f40637149d6" providerId="ADAL" clId="{2E1E0D40-7CA1-4E16-A4D5-592DB5B00514}" dt="2025-06-17T12:16:10.217" v="838" actId="207"/>
          <ac:spMkLst>
            <pc:docMk/>
            <pc:sldMk cId="1973941517" sldId="392"/>
            <ac:spMk id="47" creationId="{A606C92A-D879-4CCD-AC34-C21DAD76B5B3}"/>
          </ac:spMkLst>
        </pc:spChg>
        <pc:spChg chg="mod">
          <ac:chgData name="Greta" userId="0388a631-cb8c-462c-8945-0f40637149d6" providerId="ADAL" clId="{2E1E0D40-7CA1-4E16-A4D5-592DB5B00514}" dt="2025-06-17T12:36:06.969" v="860" actId="207"/>
          <ac:spMkLst>
            <pc:docMk/>
            <pc:sldMk cId="1973941517" sldId="392"/>
            <ac:spMk id="49" creationId="{944532EB-3B0A-4619-B297-E8860147C53C}"/>
          </ac:spMkLst>
        </pc:spChg>
        <pc:spChg chg="mod">
          <ac:chgData name="Greta" userId="0388a631-cb8c-462c-8945-0f40637149d6" providerId="ADAL" clId="{2E1E0D40-7CA1-4E16-A4D5-592DB5B00514}" dt="2025-06-17T12:36:06.969" v="860" actId="207"/>
          <ac:spMkLst>
            <pc:docMk/>
            <pc:sldMk cId="1973941517" sldId="392"/>
            <ac:spMk id="50" creationId="{6BA27287-5A8C-4AE0-A261-D9FC24BFC2FC}"/>
          </ac:spMkLst>
        </pc:spChg>
        <pc:spChg chg="mod">
          <ac:chgData name="Greta" userId="0388a631-cb8c-462c-8945-0f40637149d6" providerId="ADAL" clId="{2E1E0D40-7CA1-4E16-A4D5-592DB5B00514}" dt="2025-06-17T12:36:06.969" v="860" actId="207"/>
          <ac:spMkLst>
            <pc:docMk/>
            <pc:sldMk cId="1973941517" sldId="392"/>
            <ac:spMk id="51" creationId="{CB95BA7A-4AB4-45A7-8DB9-0F835C693C24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52" creationId="{7E819E31-6D0F-4328-96CC-1D58ACBF5836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53" creationId="{DFEC8F8E-E09E-42D3-820A-7FA27FC322CE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54" creationId="{5E0DB58A-5932-4E5D-B63A-BD883EAE13AE}"/>
          </ac:spMkLst>
        </pc:spChg>
        <pc:spChg chg="add del">
          <ac:chgData name="Greta" userId="0388a631-cb8c-462c-8945-0f40637149d6" providerId="ADAL" clId="{2E1E0D40-7CA1-4E16-A4D5-592DB5B00514}" dt="2025-06-17T12:49:29.477" v="868" actId="478"/>
          <ac:spMkLst>
            <pc:docMk/>
            <pc:sldMk cId="1973941517" sldId="392"/>
            <ac:spMk id="55" creationId="{D4A8F387-BC95-4E6B-A7F8-C7EE6B4A8240}"/>
          </ac:spMkLst>
        </pc:spChg>
        <pc:spChg chg="add mod">
          <ac:chgData name="Greta" userId="0388a631-cb8c-462c-8945-0f40637149d6" providerId="ADAL" clId="{2E1E0D40-7CA1-4E16-A4D5-592DB5B00514}" dt="2025-06-17T12:56:54.044" v="937" actId="164"/>
          <ac:spMkLst>
            <pc:docMk/>
            <pc:sldMk cId="1973941517" sldId="392"/>
            <ac:spMk id="68" creationId="{5005691C-6186-467E-9261-160C510CD663}"/>
          </ac:spMkLst>
        </pc:spChg>
        <pc:grpChg chg="add mod">
          <ac:chgData name="Greta" userId="0388a631-cb8c-462c-8945-0f40637149d6" providerId="ADAL" clId="{2E1E0D40-7CA1-4E16-A4D5-592DB5B00514}" dt="2025-06-17T12:56:54.044" v="937" actId="164"/>
          <ac:grpSpMkLst>
            <pc:docMk/>
            <pc:sldMk cId="1973941517" sldId="392"/>
            <ac:grpSpMk id="43" creationId="{08A3C498-9F88-4F5F-A2AC-2B410AD26788}"/>
          </ac:grpSpMkLst>
        </pc:grpChg>
        <pc:grpChg chg="add mod">
          <ac:chgData name="Greta" userId="0388a631-cb8c-462c-8945-0f40637149d6" providerId="ADAL" clId="{2E1E0D40-7CA1-4E16-A4D5-592DB5B00514}" dt="2025-06-17T12:56:54.044" v="937" actId="164"/>
          <ac:grpSpMkLst>
            <pc:docMk/>
            <pc:sldMk cId="1973941517" sldId="392"/>
            <ac:grpSpMk id="44" creationId="{B1E795B5-2E3D-44AE-B906-A2A7DB88A883}"/>
          </ac:grpSpMkLst>
        </pc:grpChg>
        <pc:grpChg chg="add mod">
          <ac:chgData name="Greta" userId="0388a631-cb8c-462c-8945-0f40637149d6" providerId="ADAL" clId="{2E1E0D40-7CA1-4E16-A4D5-592DB5B00514}" dt="2025-06-17T12:56:54.044" v="937" actId="164"/>
          <ac:grpSpMkLst>
            <pc:docMk/>
            <pc:sldMk cId="1973941517" sldId="392"/>
            <ac:grpSpMk id="48" creationId="{078DAEA6-608C-4817-B36C-0D5D58342CBF}"/>
          </ac:grpSpMkLst>
        </pc:grpChg>
        <pc:grpChg chg="add mod">
          <ac:chgData name="Greta" userId="0388a631-cb8c-462c-8945-0f40637149d6" providerId="ADAL" clId="{2E1E0D40-7CA1-4E16-A4D5-592DB5B00514}" dt="2025-06-17T12:56:54.044" v="937" actId="164"/>
          <ac:grpSpMkLst>
            <pc:docMk/>
            <pc:sldMk cId="1973941517" sldId="392"/>
            <ac:grpSpMk id="67" creationId="{4071B055-70FD-4D08-A12A-A42B3B6365E2}"/>
          </ac:grpSpMkLst>
        </pc:grpChg>
        <pc:grpChg chg="add mod">
          <ac:chgData name="Greta" userId="0388a631-cb8c-462c-8945-0f40637149d6" providerId="ADAL" clId="{2E1E0D40-7CA1-4E16-A4D5-592DB5B00514}" dt="2025-06-17T12:56:54.044" v="937" actId="164"/>
          <ac:grpSpMkLst>
            <pc:docMk/>
            <pc:sldMk cId="1973941517" sldId="392"/>
            <ac:grpSpMk id="69" creationId="{CC2279CE-748F-4503-B237-EF86FD24BAC9}"/>
          </ac:grpSpMkLst>
        </pc:grpChg>
        <pc:grpChg chg="add mod">
          <ac:chgData name="Greta" userId="0388a631-cb8c-462c-8945-0f40637149d6" providerId="ADAL" clId="{2E1E0D40-7CA1-4E16-A4D5-592DB5B00514}" dt="2025-06-17T12:57:13.432" v="939" actId="164"/>
          <ac:grpSpMkLst>
            <pc:docMk/>
            <pc:sldMk cId="1973941517" sldId="392"/>
            <ac:grpSpMk id="70" creationId="{D17576F6-FFF9-49C4-826F-3BBA1A140CDA}"/>
          </ac:grpSpMkLst>
        </pc:grpChg>
        <pc:graphicFrameChg chg="add mod modGraphic">
          <ac:chgData name="Greta" userId="0388a631-cb8c-462c-8945-0f40637149d6" providerId="ADAL" clId="{2E1E0D40-7CA1-4E16-A4D5-592DB5B00514}" dt="2025-06-17T11:44:36.771" v="672" actId="1076"/>
          <ac:graphicFrameMkLst>
            <pc:docMk/>
            <pc:sldMk cId="1973941517" sldId="392"/>
            <ac:graphicFrameMk id="2" creationId="{1A168C7A-2E23-4C25-8669-5F17B7DF9DDB}"/>
          </ac:graphicFrameMkLst>
        </pc:graphicFrameChg>
        <pc:picChg chg="add del mod modCrop">
          <ac:chgData name="Greta" userId="0388a631-cb8c-462c-8945-0f40637149d6" providerId="ADAL" clId="{2E1E0D40-7CA1-4E16-A4D5-592DB5B00514}" dt="2025-06-17T11:51:13.295" v="678" actId="478"/>
          <ac:picMkLst>
            <pc:docMk/>
            <pc:sldMk cId="1973941517" sldId="392"/>
            <ac:picMk id="7" creationId="{8DDD710D-5518-4D82-8DC3-DCCC41E5FCD1}"/>
          </ac:picMkLst>
        </pc:picChg>
        <pc:picChg chg="add del mod">
          <ac:chgData name="Greta" userId="0388a631-cb8c-462c-8945-0f40637149d6" providerId="ADAL" clId="{2E1E0D40-7CA1-4E16-A4D5-592DB5B00514}" dt="2025-06-17T11:53:44.184" v="681" actId="478"/>
          <ac:picMkLst>
            <pc:docMk/>
            <pc:sldMk cId="1973941517" sldId="392"/>
            <ac:picMk id="14" creationId="{D7F447BB-4D40-4F99-ACEB-50CFE7EA9F48}"/>
          </ac:picMkLst>
        </pc:picChg>
        <pc:picChg chg="add del mod modCrop">
          <ac:chgData name="Greta" userId="0388a631-cb8c-462c-8945-0f40637149d6" providerId="ADAL" clId="{2E1E0D40-7CA1-4E16-A4D5-592DB5B00514}" dt="2025-06-17T11:56:13.455" v="702" actId="478"/>
          <ac:picMkLst>
            <pc:docMk/>
            <pc:sldMk cId="1973941517" sldId="392"/>
            <ac:picMk id="16" creationId="{5CF916B4-E90E-461D-B7A4-EB138BDC80A5}"/>
          </ac:picMkLst>
        </pc:picChg>
        <pc:picChg chg="add mod modCrop">
          <ac:chgData name="Greta" userId="0388a631-cb8c-462c-8945-0f40637149d6" providerId="ADAL" clId="{2E1E0D40-7CA1-4E16-A4D5-592DB5B00514}" dt="2025-06-17T12:57:13.432" v="939" actId="164"/>
          <ac:picMkLst>
            <pc:docMk/>
            <pc:sldMk cId="1973941517" sldId="392"/>
            <ac:picMk id="17" creationId="{FB0631EA-C425-4EDE-B693-1CB813F2C208}"/>
          </ac:picMkLst>
        </pc:picChg>
        <pc:picChg chg="add del mod modCrop">
          <ac:chgData name="Greta" userId="0388a631-cb8c-462c-8945-0f40637149d6" providerId="ADAL" clId="{2E1E0D40-7CA1-4E16-A4D5-592DB5B00514}" dt="2025-06-17T11:56:14.957" v="704" actId="478"/>
          <ac:picMkLst>
            <pc:docMk/>
            <pc:sldMk cId="1973941517" sldId="392"/>
            <ac:picMk id="19" creationId="{1080F4FC-3F80-4A55-8AA4-6C609B502C56}"/>
          </ac:picMkLst>
        </pc:picChg>
        <pc:picChg chg="add mod modCrop">
          <ac:chgData name="Greta" userId="0388a631-cb8c-462c-8945-0f40637149d6" providerId="ADAL" clId="{2E1E0D40-7CA1-4E16-A4D5-592DB5B00514}" dt="2025-06-17T12:57:13.432" v="939" actId="164"/>
          <ac:picMkLst>
            <pc:docMk/>
            <pc:sldMk cId="1973941517" sldId="392"/>
            <ac:picMk id="20" creationId="{0C66B788-7514-4EC7-88AA-081DB7196649}"/>
          </ac:picMkLst>
        </pc:picChg>
        <pc:cxnChg chg="add mod">
          <ac:chgData name="Greta" userId="0388a631-cb8c-462c-8945-0f40637149d6" providerId="ADAL" clId="{2E1E0D40-7CA1-4E16-A4D5-592DB5B00514}" dt="2025-06-17T12:57:13.432" v="939" actId="164"/>
          <ac:cxnSpMkLst>
            <pc:docMk/>
            <pc:sldMk cId="1973941517" sldId="392"/>
            <ac:cxnSpMk id="24" creationId="{E79708A0-5D25-4E96-ADEF-10349E6D5515}"/>
          </ac:cxnSpMkLst>
        </pc:cxnChg>
        <pc:cxnChg chg="add del mod">
          <ac:chgData name="Greta" userId="0388a631-cb8c-462c-8945-0f40637149d6" providerId="ADAL" clId="{2E1E0D40-7CA1-4E16-A4D5-592DB5B00514}" dt="2025-06-17T12:01:46.518" v="773"/>
          <ac:cxnSpMkLst>
            <pc:docMk/>
            <pc:sldMk cId="1973941517" sldId="392"/>
            <ac:cxnSpMk id="27" creationId="{C3FD29EB-33B6-4B01-879E-564589CF53DE}"/>
          </ac:cxnSpMkLst>
        </pc:cxnChg>
        <pc:cxnChg chg="add mod">
          <ac:chgData name="Greta" userId="0388a631-cb8c-462c-8945-0f40637149d6" providerId="ADAL" clId="{2E1E0D40-7CA1-4E16-A4D5-592DB5B00514}" dt="2025-06-17T12:57:13.432" v="939" actId="164"/>
          <ac:cxnSpMkLst>
            <pc:docMk/>
            <pc:sldMk cId="1973941517" sldId="392"/>
            <ac:cxnSpMk id="30" creationId="{702262BC-A416-4724-8D82-F96FC04CE56D}"/>
          </ac:cxnSpMkLst>
        </pc:cxnChg>
        <pc:cxnChg chg="add mod">
          <ac:chgData name="Greta" userId="0388a631-cb8c-462c-8945-0f40637149d6" providerId="ADAL" clId="{2E1E0D40-7CA1-4E16-A4D5-592DB5B00514}" dt="2025-06-17T12:50:33.842" v="886" actId="164"/>
          <ac:cxnSpMkLst>
            <pc:docMk/>
            <pc:sldMk cId="1973941517" sldId="392"/>
            <ac:cxnSpMk id="57" creationId="{48DF7861-EEFD-40C4-B1B8-16E1024E84AD}"/>
          </ac:cxnSpMkLst>
        </pc:cxnChg>
        <pc:cxnChg chg="add mod">
          <ac:chgData name="Greta" userId="0388a631-cb8c-462c-8945-0f40637149d6" providerId="ADAL" clId="{2E1E0D40-7CA1-4E16-A4D5-592DB5B00514}" dt="2025-06-17T12:50:33.842" v="886" actId="164"/>
          <ac:cxnSpMkLst>
            <pc:docMk/>
            <pc:sldMk cId="1973941517" sldId="392"/>
            <ac:cxnSpMk id="59" creationId="{30A323F3-B3F2-434D-B2EB-6C4B0261CAE7}"/>
          </ac:cxnSpMkLst>
        </pc:cxnChg>
        <pc:cxnChg chg="add mod">
          <ac:chgData name="Greta" userId="0388a631-cb8c-462c-8945-0f40637149d6" providerId="ADAL" clId="{2E1E0D40-7CA1-4E16-A4D5-592DB5B00514}" dt="2025-06-17T12:50:33.842" v="886" actId="164"/>
          <ac:cxnSpMkLst>
            <pc:docMk/>
            <pc:sldMk cId="1973941517" sldId="392"/>
            <ac:cxnSpMk id="63" creationId="{12FD7885-0959-4314-B038-CB181563E959}"/>
          </ac:cxnSpMkLst>
        </pc:cxnChg>
      </pc:sldChg>
      <pc:sldChg chg="new del">
        <pc:chgData name="Greta" userId="0388a631-cb8c-462c-8945-0f40637149d6" providerId="ADAL" clId="{2E1E0D40-7CA1-4E16-A4D5-592DB5B00514}" dt="2025-06-17T06:43:17.153" v="45" actId="680"/>
        <pc:sldMkLst>
          <pc:docMk/>
          <pc:sldMk cId="3887828049" sldId="394"/>
        </pc:sldMkLst>
      </pc:sldChg>
      <pc:sldChg chg="add del">
        <pc:chgData name="Greta" userId="0388a631-cb8c-462c-8945-0f40637149d6" providerId="ADAL" clId="{2E1E0D40-7CA1-4E16-A4D5-592DB5B00514}" dt="2025-06-17T06:45:34.333" v="81" actId="2696"/>
        <pc:sldMkLst>
          <pc:docMk/>
          <pc:sldMk cId="3958773362" sldId="394"/>
        </pc:sldMkLst>
      </pc:sldChg>
      <pc:sldMasterChg chg="delSldLayout">
        <pc:chgData name="Greta" userId="0388a631-cb8c-462c-8945-0f40637149d6" providerId="ADAL" clId="{2E1E0D40-7CA1-4E16-A4D5-592DB5B00514}" dt="2025-06-17T06:45:34.333" v="81" actId="2696"/>
        <pc:sldMasterMkLst>
          <pc:docMk/>
          <pc:sldMasterMk cId="3569486836" sldId="2147483660"/>
        </pc:sldMasterMkLst>
        <pc:sldLayoutChg chg="del">
          <pc:chgData name="Greta" userId="0388a631-cb8c-462c-8945-0f40637149d6" providerId="ADAL" clId="{2E1E0D40-7CA1-4E16-A4D5-592DB5B00514}" dt="2025-06-17T06:45:34.333" v="81" actId="2696"/>
          <pc:sldLayoutMkLst>
            <pc:docMk/>
            <pc:sldMasterMk cId="3569486836" sldId="2147483660"/>
            <pc:sldLayoutMk cId="3130016729" sldId="2147483683"/>
          </pc:sldLayoutMkLst>
        </pc:sldLayoutChg>
      </pc:sldMasterChg>
    </pc:docChg>
  </pc:docChgLst>
  <pc:docChgLst>
    <pc:chgData name="Greta Cocchi" userId="0388a631-cb8c-462c-8945-0f40637149d6" providerId="ADAL" clId="{2E1E0D40-7CA1-4E16-A4D5-592DB5B00514}"/>
    <pc:docChg chg="undo redo custSel addSld delSld modSld sldOrd addSection delSection modSection">
      <pc:chgData name="Greta Cocchi" userId="0388a631-cb8c-462c-8945-0f40637149d6" providerId="ADAL" clId="{2E1E0D40-7CA1-4E16-A4D5-592DB5B00514}" dt="2025-06-25T12:14:04.170" v="5687" actId="164"/>
      <pc:docMkLst>
        <pc:docMk/>
      </pc:docMkLst>
      <pc:sldChg chg="del">
        <pc:chgData name="Greta Cocchi" userId="0388a631-cb8c-462c-8945-0f40637149d6" providerId="ADAL" clId="{2E1E0D40-7CA1-4E16-A4D5-592DB5B00514}" dt="2025-06-18T13:29:35.969" v="5576" actId="18676"/>
        <pc:sldMkLst>
          <pc:docMk/>
          <pc:sldMk cId="4162350377" sldId="275"/>
        </pc:sldMkLst>
      </pc:sldChg>
      <pc:sldChg chg="del">
        <pc:chgData name="Greta Cocchi" userId="0388a631-cb8c-462c-8945-0f40637149d6" providerId="ADAL" clId="{2E1E0D40-7CA1-4E16-A4D5-592DB5B00514}" dt="2025-06-18T13:27:03.934" v="5547" actId="2696"/>
        <pc:sldMkLst>
          <pc:docMk/>
          <pc:sldMk cId="2198721090" sldId="279"/>
        </pc:sldMkLst>
      </pc:sldChg>
      <pc:sldChg chg="del">
        <pc:chgData name="Greta Cocchi" userId="0388a631-cb8c-462c-8945-0f40637149d6" providerId="ADAL" clId="{2E1E0D40-7CA1-4E16-A4D5-592DB5B00514}" dt="2025-06-18T13:27:08.830" v="5549" actId="2696"/>
        <pc:sldMkLst>
          <pc:docMk/>
          <pc:sldMk cId="1021903610" sldId="281"/>
        </pc:sldMkLst>
      </pc:sldChg>
      <pc:sldChg chg="del">
        <pc:chgData name="Greta Cocchi" userId="0388a631-cb8c-462c-8945-0f40637149d6" providerId="ADAL" clId="{2E1E0D40-7CA1-4E16-A4D5-592DB5B00514}" dt="2025-06-18T13:28:31.597" v="5566" actId="2696"/>
        <pc:sldMkLst>
          <pc:docMk/>
          <pc:sldMk cId="306931987" sldId="288"/>
        </pc:sldMkLst>
      </pc:sldChg>
      <pc:sldChg chg="del">
        <pc:chgData name="Greta Cocchi" userId="0388a631-cb8c-462c-8945-0f40637149d6" providerId="ADAL" clId="{2E1E0D40-7CA1-4E16-A4D5-592DB5B00514}" dt="2025-06-18T13:27:36.644" v="5557" actId="2696"/>
        <pc:sldMkLst>
          <pc:docMk/>
          <pc:sldMk cId="1728534652" sldId="289"/>
        </pc:sldMkLst>
      </pc:sldChg>
      <pc:sldChg chg="del">
        <pc:chgData name="Greta Cocchi" userId="0388a631-cb8c-462c-8945-0f40637149d6" providerId="ADAL" clId="{2E1E0D40-7CA1-4E16-A4D5-592DB5B00514}" dt="2025-06-18T13:26:57.286" v="5544" actId="2696"/>
        <pc:sldMkLst>
          <pc:docMk/>
          <pc:sldMk cId="3193637982" sldId="292"/>
        </pc:sldMkLst>
      </pc:sldChg>
      <pc:sldChg chg="del">
        <pc:chgData name="Greta Cocchi" userId="0388a631-cb8c-462c-8945-0f40637149d6" providerId="ADAL" clId="{2E1E0D40-7CA1-4E16-A4D5-592DB5B00514}" dt="2025-06-18T13:27:01.394" v="5546" actId="2696"/>
        <pc:sldMkLst>
          <pc:docMk/>
          <pc:sldMk cId="1779072322" sldId="293"/>
        </pc:sldMkLst>
      </pc:sldChg>
      <pc:sldChg chg="del">
        <pc:chgData name="Greta Cocchi" userId="0388a631-cb8c-462c-8945-0f40637149d6" providerId="ADAL" clId="{2E1E0D40-7CA1-4E16-A4D5-592DB5B00514}" dt="2025-06-18T13:27:06.213" v="5548" actId="2696"/>
        <pc:sldMkLst>
          <pc:docMk/>
          <pc:sldMk cId="332233695" sldId="295"/>
        </pc:sldMkLst>
      </pc:sldChg>
      <pc:sldChg chg="del">
        <pc:chgData name="Greta Cocchi" userId="0388a631-cb8c-462c-8945-0f40637149d6" providerId="ADAL" clId="{2E1E0D40-7CA1-4E16-A4D5-592DB5B00514}" dt="2025-06-18T13:29:41.234" v="5577" actId="18676"/>
        <pc:sldMkLst>
          <pc:docMk/>
          <pc:sldMk cId="694585011" sldId="299"/>
        </pc:sldMkLst>
      </pc:sldChg>
      <pc:sldChg chg="modSp del mod">
        <pc:chgData name="Greta Cocchi" userId="0388a631-cb8c-462c-8945-0f40637149d6" providerId="ADAL" clId="{2E1E0D40-7CA1-4E16-A4D5-592DB5B00514}" dt="2025-06-18T13:27:18.587" v="5554" actId="2696"/>
        <pc:sldMkLst>
          <pc:docMk/>
          <pc:sldMk cId="0" sldId="302"/>
        </pc:sldMkLst>
        <pc:spChg chg="mod">
          <ac:chgData name="Greta Cocchi" userId="0388a631-cb8c-462c-8945-0f40637149d6" providerId="ADAL" clId="{2E1E0D40-7CA1-4E16-A4D5-592DB5B00514}" dt="2025-06-15T15:09:55.062" v="2529" actId="1076"/>
          <ac:spMkLst>
            <pc:docMk/>
            <pc:sldMk cId="0" sldId="302"/>
            <ac:spMk id="63" creationId="{9AAF2411-F31F-42F2-8993-D7E30EA21E8D}"/>
          </ac:spMkLst>
        </pc:spChg>
      </pc:sldChg>
      <pc:sldChg chg="del">
        <pc:chgData name="Greta Cocchi" userId="0388a631-cb8c-462c-8945-0f40637149d6" providerId="ADAL" clId="{2E1E0D40-7CA1-4E16-A4D5-592DB5B00514}" dt="2025-06-18T13:27:31.646" v="5555" actId="2696"/>
        <pc:sldMkLst>
          <pc:docMk/>
          <pc:sldMk cId="1654463612" sldId="303"/>
        </pc:sldMkLst>
      </pc:sldChg>
      <pc:sldChg chg="del">
        <pc:chgData name="Greta Cocchi" userId="0388a631-cb8c-462c-8945-0f40637149d6" providerId="ADAL" clId="{2E1E0D40-7CA1-4E16-A4D5-592DB5B00514}" dt="2025-06-18T13:27:34.173" v="5556" actId="2696"/>
        <pc:sldMkLst>
          <pc:docMk/>
          <pc:sldMk cId="2931935435" sldId="305"/>
        </pc:sldMkLst>
      </pc:sldChg>
      <pc:sldChg chg="del">
        <pc:chgData name="Greta Cocchi" userId="0388a631-cb8c-462c-8945-0f40637149d6" providerId="ADAL" clId="{2E1E0D40-7CA1-4E16-A4D5-592DB5B00514}" dt="2025-06-18T13:27:38.493" v="5558" actId="2696"/>
        <pc:sldMkLst>
          <pc:docMk/>
          <pc:sldMk cId="1322315249" sldId="306"/>
        </pc:sldMkLst>
      </pc:sldChg>
      <pc:sldChg chg="del">
        <pc:chgData name="Greta Cocchi" userId="0388a631-cb8c-462c-8945-0f40637149d6" providerId="ADAL" clId="{2E1E0D40-7CA1-4E16-A4D5-592DB5B00514}" dt="2025-06-18T13:21:48.521" v="5542" actId="2696"/>
        <pc:sldMkLst>
          <pc:docMk/>
          <pc:sldMk cId="1083477790" sldId="309"/>
        </pc:sldMkLst>
      </pc:sldChg>
      <pc:sldChg chg="del">
        <pc:chgData name="Greta Cocchi" userId="0388a631-cb8c-462c-8945-0f40637149d6" providerId="ADAL" clId="{2E1E0D40-7CA1-4E16-A4D5-592DB5B00514}" dt="2025-06-18T13:26:59.273" v="5545" actId="2696"/>
        <pc:sldMkLst>
          <pc:docMk/>
          <pc:sldMk cId="2530935679" sldId="310"/>
        </pc:sldMkLst>
      </pc:sldChg>
      <pc:sldChg chg="del">
        <pc:chgData name="Greta Cocchi" userId="0388a631-cb8c-462c-8945-0f40637149d6" providerId="ADAL" clId="{2E1E0D40-7CA1-4E16-A4D5-592DB5B00514}" dt="2025-06-18T13:28:45.537" v="5567" actId="2696"/>
        <pc:sldMkLst>
          <pc:docMk/>
          <pc:sldMk cId="2102648702" sldId="316"/>
        </pc:sldMkLst>
      </pc:sldChg>
      <pc:sldChg chg="modSp del mod ord modShow modNotesTx">
        <pc:chgData name="Greta Cocchi" userId="0388a631-cb8c-462c-8945-0f40637149d6" providerId="ADAL" clId="{2E1E0D40-7CA1-4E16-A4D5-592DB5B00514}" dt="2025-06-18T13:41:56.824" v="5583" actId="2696"/>
        <pc:sldMkLst>
          <pc:docMk/>
          <pc:sldMk cId="1509346263" sldId="320"/>
        </pc:sldMkLst>
        <pc:spChg chg="mod">
          <ac:chgData name="Greta Cocchi" userId="0388a631-cb8c-462c-8945-0f40637149d6" providerId="ADAL" clId="{2E1E0D40-7CA1-4E16-A4D5-592DB5B00514}" dt="2025-06-11T14:54:56.547" v="513"/>
          <ac:spMkLst>
            <pc:docMk/>
            <pc:sldMk cId="1509346263" sldId="320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6:42.114" v="556" actId="20577"/>
          <ac:spMkLst>
            <pc:docMk/>
            <pc:sldMk cId="1509346263" sldId="320"/>
            <ac:spMk id="5" creationId="{EDD9CD81-F741-E34D-918B-879020443A81}"/>
          </ac:spMkLst>
        </pc:spChg>
      </pc:sldChg>
      <pc:sldChg chg="addSp delSp modSp mod ord delAnim modAnim modNotesTx">
        <pc:chgData name="Greta Cocchi" userId="0388a631-cb8c-462c-8945-0f40637149d6" providerId="ADAL" clId="{2E1E0D40-7CA1-4E16-A4D5-592DB5B00514}" dt="2025-06-17T18:50:50.711" v="5299" actId="207"/>
        <pc:sldMkLst>
          <pc:docMk/>
          <pc:sldMk cId="1170623723" sldId="321"/>
        </pc:sldMkLst>
        <pc:spChg chg="mod">
          <ac:chgData name="Greta Cocchi" userId="0388a631-cb8c-462c-8945-0f40637149d6" providerId="ADAL" clId="{2E1E0D40-7CA1-4E16-A4D5-592DB5B00514}" dt="2025-06-16T13:16:18.336" v="4606" actId="20577"/>
          <ac:spMkLst>
            <pc:docMk/>
            <pc:sldMk cId="1170623723" sldId="321"/>
            <ac:spMk id="3" creationId="{0ADC9092-B8AD-9448-9690-13D94442A120}"/>
          </ac:spMkLst>
        </pc:spChg>
        <pc:spChg chg="mod">
          <ac:chgData name="Greta Cocchi" userId="0388a631-cb8c-462c-8945-0f40637149d6" providerId="ADAL" clId="{2E1E0D40-7CA1-4E16-A4D5-592DB5B00514}" dt="2025-06-11T14:54:45.026" v="510"/>
          <ac:spMkLst>
            <pc:docMk/>
            <pc:sldMk cId="1170623723" sldId="321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5:52.840" v="536"/>
          <ac:spMkLst>
            <pc:docMk/>
            <pc:sldMk cId="1170623723" sldId="321"/>
            <ac:spMk id="5" creationId="{EDD9CD81-F741-E34D-918B-879020443A81}"/>
          </ac:spMkLst>
        </pc:spChg>
        <pc:spChg chg="del mod">
          <ac:chgData name="Greta Cocchi" userId="0388a631-cb8c-462c-8945-0f40637149d6" providerId="ADAL" clId="{2E1E0D40-7CA1-4E16-A4D5-592DB5B00514}" dt="2025-06-11T13:45:31.527" v="56" actId="478"/>
          <ac:spMkLst>
            <pc:docMk/>
            <pc:sldMk cId="1170623723" sldId="321"/>
            <ac:spMk id="7" creationId="{A092F470-6B98-1227-C205-D0CF9C1D01CB}"/>
          </ac:spMkLst>
        </pc:spChg>
        <pc:spChg chg="add mod">
          <ac:chgData name="Greta Cocchi" userId="0388a631-cb8c-462c-8945-0f40637149d6" providerId="ADAL" clId="{2E1E0D40-7CA1-4E16-A4D5-592DB5B00514}" dt="2025-06-16T13:06:06.740" v="4590" actId="1076"/>
          <ac:spMkLst>
            <pc:docMk/>
            <pc:sldMk cId="1170623723" sldId="321"/>
            <ac:spMk id="7" creationId="{B3A7243E-C264-484C-9363-7804406AC166}"/>
          </ac:spMkLst>
        </pc:spChg>
        <pc:spChg chg="add mod">
          <ac:chgData name="Greta Cocchi" userId="0388a631-cb8c-462c-8945-0f40637149d6" providerId="ADAL" clId="{2E1E0D40-7CA1-4E16-A4D5-592DB5B00514}" dt="2025-06-16T13:32:15.467" v="4678" actId="692"/>
          <ac:spMkLst>
            <pc:docMk/>
            <pc:sldMk cId="1170623723" sldId="321"/>
            <ac:spMk id="8" creationId="{D6EC55EC-7ACC-4C46-B39F-C3FFF0620928}"/>
          </ac:spMkLst>
        </pc:spChg>
        <pc:spChg chg="add mod">
          <ac:chgData name="Greta Cocchi" userId="0388a631-cb8c-462c-8945-0f40637149d6" providerId="ADAL" clId="{2E1E0D40-7CA1-4E16-A4D5-592DB5B00514}" dt="2025-06-16T13:32:33.307" v="4689" actId="692"/>
          <ac:spMkLst>
            <pc:docMk/>
            <pc:sldMk cId="1170623723" sldId="321"/>
            <ac:spMk id="14" creationId="{C221B08F-496A-4643-897E-BB684A496D2B}"/>
          </ac:spMkLst>
        </pc:spChg>
        <pc:spChg chg="add mod">
          <ac:chgData name="Greta Cocchi" userId="0388a631-cb8c-462c-8945-0f40637149d6" providerId="ADAL" clId="{2E1E0D40-7CA1-4E16-A4D5-592DB5B00514}" dt="2025-06-17T18:50:50.711" v="5299" actId="207"/>
          <ac:spMkLst>
            <pc:docMk/>
            <pc:sldMk cId="1170623723" sldId="321"/>
            <ac:spMk id="15" creationId="{2941853C-3D2E-4273-929C-05158735E4C8}"/>
          </ac:spMkLst>
        </pc:spChg>
        <pc:spChg chg="add del mod">
          <ac:chgData name="Greta Cocchi" userId="0388a631-cb8c-462c-8945-0f40637149d6" providerId="ADAL" clId="{2E1E0D40-7CA1-4E16-A4D5-592DB5B00514}" dt="2025-06-17T18:50:15.492" v="5297" actId="478"/>
          <ac:spMkLst>
            <pc:docMk/>
            <pc:sldMk cId="1170623723" sldId="321"/>
            <ac:spMk id="16" creationId="{DAAC9C5E-E3D6-4131-BD73-58D2779F1880}"/>
          </ac:spMkLst>
        </pc:spChg>
        <pc:spChg chg="del">
          <ac:chgData name="Greta Cocchi" userId="0388a631-cb8c-462c-8945-0f40637149d6" providerId="ADAL" clId="{2E1E0D40-7CA1-4E16-A4D5-592DB5B00514}" dt="2025-06-11T13:45:32.879" v="57" actId="478"/>
          <ac:spMkLst>
            <pc:docMk/>
            <pc:sldMk cId="1170623723" sldId="321"/>
            <ac:spMk id="165" creationId="{8B594D3B-4D09-5A9F-AE3D-2ABA3F7B2673}"/>
          </ac:spMkLst>
        </pc:spChg>
        <pc:spChg chg="del">
          <ac:chgData name="Greta Cocchi" userId="0388a631-cb8c-462c-8945-0f40637149d6" providerId="ADAL" clId="{2E1E0D40-7CA1-4E16-A4D5-592DB5B00514}" dt="2025-06-11T13:45:28.230" v="52" actId="478"/>
          <ac:spMkLst>
            <pc:docMk/>
            <pc:sldMk cId="1170623723" sldId="321"/>
            <ac:spMk id="241" creationId="{8F2190CB-E71E-249A-0392-EDEDAB58459D}"/>
          </ac:spMkLst>
        </pc:spChg>
        <pc:spChg chg="del">
          <ac:chgData name="Greta Cocchi" userId="0388a631-cb8c-462c-8945-0f40637149d6" providerId="ADAL" clId="{2E1E0D40-7CA1-4E16-A4D5-592DB5B00514}" dt="2025-06-11T13:45:00.405" v="45" actId="478"/>
          <ac:spMkLst>
            <pc:docMk/>
            <pc:sldMk cId="1170623723" sldId="321"/>
            <ac:spMk id="244" creationId="{DD9F3BC9-EFD7-BC7C-FB41-5AA3D236FEB2}"/>
          </ac:spMkLst>
        </pc:spChg>
        <pc:spChg chg="del">
          <ac:chgData name="Greta Cocchi" userId="0388a631-cb8c-462c-8945-0f40637149d6" providerId="ADAL" clId="{2E1E0D40-7CA1-4E16-A4D5-592DB5B00514}" dt="2025-06-11T13:44:59.325" v="44" actId="478"/>
          <ac:spMkLst>
            <pc:docMk/>
            <pc:sldMk cId="1170623723" sldId="321"/>
            <ac:spMk id="245" creationId="{575E6A62-4BDA-C9B6-2E15-F55A840C31AE}"/>
          </ac:spMkLst>
        </pc:spChg>
        <pc:spChg chg="mod topLvl">
          <ac:chgData name="Greta Cocchi" userId="0388a631-cb8c-462c-8945-0f40637149d6" providerId="ADAL" clId="{2E1E0D40-7CA1-4E16-A4D5-592DB5B00514}" dt="2025-06-16T13:06:11.676" v="4591" actId="1076"/>
          <ac:spMkLst>
            <pc:docMk/>
            <pc:sldMk cId="1170623723" sldId="321"/>
            <ac:spMk id="247" creationId="{AD6672A7-4ECC-D786-874B-2C3CE7F46947}"/>
          </ac:spMkLst>
        </pc:spChg>
        <pc:spChg chg="mod topLvl">
          <ac:chgData name="Greta Cocchi" userId="0388a631-cb8c-462c-8945-0f40637149d6" providerId="ADAL" clId="{2E1E0D40-7CA1-4E16-A4D5-592DB5B00514}" dt="2025-06-16T13:05:54.996" v="4587" actId="1076"/>
          <ac:spMkLst>
            <pc:docMk/>
            <pc:sldMk cId="1170623723" sldId="321"/>
            <ac:spMk id="252" creationId="{220CD195-C62E-71B2-FEA8-287AEDD13A2C}"/>
          </ac:spMkLst>
        </pc:spChg>
        <pc:grpChg chg="del">
          <ac:chgData name="Greta Cocchi" userId="0388a631-cb8c-462c-8945-0f40637149d6" providerId="ADAL" clId="{2E1E0D40-7CA1-4E16-A4D5-592DB5B00514}" dt="2025-06-11T13:45:29" v="53" actId="478"/>
          <ac:grpSpMkLst>
            <pc:docMk/>
            <pc:sldMk cId="1170623723" sldId="321"/>
            <ac:grpSpMk id="23" creationId="{18B986F5-7954-6413-5DFE-0FC62A67A0F7}"/>
          </ac:grpSpMkLst>
        </pc:grpChg>
        <pc:grpChg chg="del">
          <ac:chgData name="Greta Cocchi" userId="0388a631-cb8c-462c-8945-0f40637149d6" providerId="ADAL" clId="{2E1E0D40-7CA1-4E16-A4D5-592DB5B00514}" dt="2025-06-11T13:45:28.230" v="52" actId="478"/>
          <ac:grpSpMkLst>
            <pc:docMk/>
            <pc:sldMk cId="1170623723" sldId="321"/>
            <ac:grpSpMk id="185" creationId="{771B10E1-602F-BC2A-41AC-BBD123B8CFB4}"/>
          </ac:grpSpMkLst>
        </pc:grpChg>
        <pc:grpChg chg="del mod">
          <ac:chgData name="Greta Cocchi" userId="0388a631-cb8c-462c-8945-0f40637149d6" providerId="ADAL" clId="{2E1E0D40-7CA1-4E16-A4D5-592DB5B00514}" dt="2025-06-16T13:05:36.972" v="4581" actId="165"/>
          <ac:grpSpMkLst>
            <pc:docMk/>
            <pc:sldMk cId="1170623723" sldId="321"/>
            <ac:grpSpMk id="243" creationId="{07B743B9-DCE8-329E-87FD-0556D7AC84B0}"/>
          </ac:grpSpMkLst>
        </pc:grpChg>
        <pc:grpChg chg="del">
          <ac:chgData name="Greta Cocchi" userId="0388a631-cb8c-462c-8945-0f40637149d6" providerId="ADAL" clId="{2E1E0D40-7CA1-4E16-A4D5-592DB5B00514}" dt="2025-06-11T13:45:30.290" v="55" actId="478"/>
          <ac:grpSpMkLst>
            <pc:docMk/>
            <pc:sldMk cId="1170623723" sldId="321"/>
            <ac:grpSpMk id="274" creationId="{072BF467-3E04-BAC2-934D-FB2E7180C10C}"/>
          </ac:grpSpMkLst>
        </pc:grpChg>
        <pc:grpChg chg="del mod">
          <ac:chgData name="Greta Cocchi" userId="0388a631-cb8c-462c-8945-0f40637149d6" providerId="ADAL" clId="{2E1E0D40-7CA1-4E16-A4D5-592DB5B00514}" dt="2025-06-11T13:45:28.230" v="52" actId="478"/>
          <ac:grpSpMkLst>
            <pc:docMk/>
            <pc:sldMk cId="1170623723" sldId="321"/>
            <ac:grpSpMk id="308" creationId="{01A96653-28E7-E5D0-7F2C-7EF707C37229}"/>
          </ac:grpSpMkLst>
        </pc:grpChg>
        <pc:graphicFrameChg chg="add mod modGraphic">
          <ac:chgData name="Greta Cocchi" userId="0388a631-cb8c-462c-8945-0f40637149d6" providerId="ADAL" clId="{2E1E0D40-7CA1-4E16-A4D5-592DB5B00514}" dt="2025-06-16T13:31:29.034" v="4663" actId="122"/>
          <ac:graphicFrameMkLst>
            <pc:docMk/>
            <pc:sldMk cId="1170623723" sldId="321"/>
            <ac:graphicFrameMk id="2" creationId="{7F1B60CF-2C6B-4703-B513-11E66225171B}"/>
          </ac:graphicFrameMkLst>
        </pc:graphicFrameChg>
        <pc:picChg chg="del mod">
          <ac:chgData name="Greta Cocchi" userId="0388a631-cb8c-462c-8945-0f40637149d6" providerId="ADAL" clId="{2E1E0D40-7CA1-4E16-A4D5-592DB5B00514}" dt="2025-06-11T13:45:33.686" v="58" actId="478"/>
          <ac:picMkLst>
            <pc:docMk/>
            <pc:sldMk cId="1170623723" sldId="321"/>
            <ac:picMk id="184" creationId="{49BEB77E-D427-AB2C-97A3-2741C78599AC}"/>
          </ac:picMkLst>
        </pc:picChg>
        <pc:picChg chg="add del mod">
          <ac:chgData name="Greta Cocchi" userId="0388a631-cb8c-462c-8945-0f40637149d6" providerId="ADAL" clId="{2E1E0D40-7CA1-4E16-A4D5-592DB5B00514}" dt="2025-06-11T13:44:57.483" v="43" actId="478"/>
          <ac:picMkLst>
            <pc:docMk/>
            <pc:sldMk cId="1170623723" sldId="321"/>
            <ac:picMk id="249" creationId="{DC960757-43CB-944F-6BD5-EA4C177CA0FB}"/>
          </ac:picMkLst>
        </pc:picChg>
        <pc:picChg chg="add mod">
          <ac:chgData name="Greta Cocchi" userId="0388a631-cb8c-462c-8945-0f40637149d6" providerId="ADAL" clId="{2E1E0D40-7CA1-4E16-A4D5-592DB5B00514}" dt="2025-06-16T13:05:27.216" v="4578" actId="1076"/>
          <ac:picMkLst>
            <pc:docMk/>
            <pc:sldMk cId="1170623723" sldId="321"/>
            <ac:picMk id="1026" creationId="{8E44DB16-1132-4015-BC49-5706A0867369}"/>
          </ac:picMkLst>
        </pc:picChg>
        <pc:inkChg chg="mod">
          <ac:chgData name="Greta Cocchi" userId="0388a631-cb8c-462c-8945-0f40637149d6" providerId="ADAL" clId="{2E1E0D40-7CA1-4E16-A4D5-592DB5B00514}" dt="2025-06-11T13:45:07.159" v="47" actId="1076"/>
          <ac:inkMkLst>
            <pc:docMk/>
            <pc:sldMk cId="1170623723" sldId="321"/>
            <ac:inkMk id="322" creationId="{78C35723-086F-7C69-E7E4-7849255A1097}"/>
          </ac:inkMkLst>
        </pc:inkChg>
      </pc:sldChg>
      <pc:sldChg chg="addSp delSp modSp mod">
        <pc:chgData name="Greta Cocchi" userId="0388a631-cb8c-462c-8945-0f40637149d6" providerId="ADAL" clId="{2E1E0D40-7CA1-4E16-A4D5-592DB5B00514}" dt="2025-06-13T11:45:41.740" v="586"/>
        <pc:sldMkLst>
          <pc:docMk/>
          <pc:sldMk cId="1858452900" sldId="322"/>
        </pc:sldMkLst>
        <pc:spChg chg="mod">
          <ac:chgData name="Greta Cocchi" userId="0388a631-cb8c-462c-8945-0f40637149d6" providerId="ADAL" clId="{2E1E0D40-7CA1-4E16-A4D5-592DB5B00514}" dt="2025-06-13T11:45:41.740" v="586"/>
          <ac:spMkLst>
            <pc:docMk/>
            <pc:sldMk cId="1858452900" sldId="322"/>
            <ac:spMk id="3" creationId="{55A5C923-5A79-224D-A6A6-8267C64759A4}"/>
          </ac:spMkLst>
        </pc:spChg>
        <pc:spChg chg="mod">
          <ac:chgData name="Greta Cocchi" userId="0388a631-cb8c-462c-8945-0f40637149d6" providerId="ADAL" clId="{2E1E0D40-7CA1-4E16-A4D5-592DB5B00514}" dt="2025-06-11T14:53:50.119" v="459" actId="20577"/>
          <ac:spMkLst>
            <pc:docMk/>
            <pc:sldMk cId="1858452900" sldId="322"/>
            <ac:spMk id="6" creationId="{18A3154D-FCB0-A34B-BBBC-167C625558EC}"/>
          </ac:spMkLst>
        </pc:spChg>
        <pc:spChg chg="mod">
          <ac:chgData name="Greta Cocchi" userId="0388a631-cb8c-462c-8945-0f40637149d6" providerId="ADAL" clId="{2E1E0D40-7CA1-4E16-A4D5-592DB5B00514}" dt="2025-06-13T11:44:17.148" v="585" actId="1076"/>
          <ac:spMkLst>
            <pc:docMk/>
            <pc:sldMk cId="1858452900" sldId="322"/>
            <ac:spMk id="8" creationId="{BF53CA76-70C7-9DB9-45D5-B01579BDD12F}"/>
          </ac:spMkLst>
        </pc:spChg>
        <pc:spChg chg="mod">
          <ac:chgData name="Greta Cocchi" userId="0388a631-cb8c-462c-8945-0f40637149d6" providerId="ADAL" clId="{2E1E0D40-7CA1-4E16-A4D5-592DB5B00514}" dt="2025-06-13T11:44:16.608" v="584" actId="1076"/>
          <ac:spMkLst>
            <pc:docMk/>
            <pc:sldMk cId="1858452900" sldId="322"/>
            <ac:spMk id="11" creationId="{ACD45A8F-A78F-A14F-FAD7-C64D33B62797}"/>
          </ac:spMkLst>
        </pc:spChg>
        <pc:picChg chg="add del">
          <ac:chgData name="Greta Cocchi" userId="0388a631-cb8c-462c-8945-0f40637149d6" providerId="ADAL" clId="{2E1E0D40-7CA1-4E16-A4D5-592DB5B00514}" dt="2025-06-11T14:51:35.774" v="436"/>
          <ac:picMkLst>
            <pc:docMk/>
            <pc:sldMk cId="1858452900" sldId="322"/>
            <ac:picMk id="2" creationId="{2295B029-1544-4B07-B87F-E80CBE01231D}"/>
          </ac:picMkLst>
        </pc:picChg>
        <pc:picChg chg="add del">
          <ac:chgData name="Greta Cocchi" userId="0388a631-cb8c-462c-8945-0f40637149d6" providerId="ADAL" clId="{2E1E0D40-7CA1-4E16-A4D5-592DB5B00514}" dt="2025-06-11T14:51:50.907" v="438" actId="478"/>
          <ac:picMkLst>
            <pc:docMk/>
            <pc:sldMk cId="1858452900" sldId="322"/>
            <ac:picMk id="9" creationId="{058CEBA7-892B-FBA6-C516-2A47BFF22604}"/>
          </ac:picMkLst>
        </pc:picChg>
        <pc:picChg chg="add mod">
          <ac:chgData name="Greta Cocchi" userId="0388a631-cb8c-462c-8945-0f40637149d6" providerId="ADAL" clId="{2E1E0D40-7CA1-4E16-A4D5-592DB5B00514}" dt="2025-06-11T14:52:23.441" v="451" actId="732"/>
          <ac:picMkLst>
            <pc:docMk/>
            <pc:sldMk cId="1858452900" sldId="322"/>
            <ac:picMk id="2050" creationId="{B5F72D77-14A8-44FB-A66B-159F22A8EF92}"/>
          </ac:picMkLst>
        </pc:picChg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1280788179" sldId="325"/>
        </pc:sldMkLst>
      </pc:sldChg>
      <pc:sldChg chg="addSp delSp modSp mod setBg">
        <pc:chgData name="Greta Cocchi" userId="0388a631-cb8c-462c-8945-0f40637149d6" providerId="ADAL" clId="{2E1E0D40-7CA1-4E16-A4D5-592DB5B00514}" dt="2025-06-13T13:00:52.960" v="1273" actId="1076"/>
        <pc:sldMkLst>
          <pc:docMk/>
          <pc:sldMk cId="2236162436" sldId="326"/>
        </pc:sldMkLst>
        <pc:spChg chg="mod">
          <ac:chgData name="Greta Cocchi" userId="0388a631-cb8c-462c-8945-0f40637149d6" providerId="ADAL" clId="{2E1E0D40-7CA1-4E16-A4D5-592DB5B00514}" dt="2025-06-13T13:00:02.393" v="1267" actId="207"/>
          <ac:spMkLst>
            <pc:docMk/>
            <pc:sldMk cId="2236162436" sldId="326"/>
            <ac:spMk id="2" creationId="{4944F972-194A-059B-9C24-32E135C82907}"/>
          </ac:spMkLst>
        </pc:spChg>
        <pc:spChg chg="mod ord">
          <ac:chgData name="Greta Cocchi" userId="0388a631-cb8c-462c-8945-0f40637149d6" providerId="ADAL" clId="{2E1E0D40-7CA1-4E16-A4D5-592DB5B00514}" dt="2025-06-13T13:00:52.960" v="1273" actId="1076"/>
          <ac:spMkLst>
            <pc:docMk/>
            <pc:sldMk cId="2236162436" sldId="326"/>
            <ac:spMk id="4" creationId="{8D43537F-99BF-6139-960D-61F856E9C78B}"/>
          </ac:spMkLst>
        </pc:spChg>
        <pc:spChg chg="mod">
          <ac:chgData name="Greta Cocchi" userId="0388a631-cb8c-462c-8945-0f40637149d6" providerId="ADAL" clId="{2E1E0D40-7CA1-4E16-A4D5-592DB5B00514}" dt="2025-06-11T14:54:07.967" v="494" actId="20577"/>
          <ac:spMkLst>
            <pc:docMk/>
            <pc:sldMk cId="2236162436" sldId="326"/>
            <ac:spMk id="5" creationId="{C4952CCD-1A2D-6041-BF6C-A17301F408C9}"/>
          </ac:spMkLst>
        </pc:spChg>
        <pc:spChg chg="mod">
          <ac:chgData name="Greta Cocchi" userId="0388a631-cb8c-462c-8945-0f40637149d6" providerId="ADAL" clId="{2E1E0D40-7CA1-4E16-A4D5-592DB5B00514}" dt="2025-06-11T14:54:18.090" v="508" actId="20577"/>
          <ac:spMkLst>
            <pc:docMk/>
            <pc:sldMk cId="2236162436" sldId="326"/>
            <ac:spMk id="6" creationId="{DD9A0770-B5CA-8A4C-9027-98426284A4A2}"/>
          </ac:spMkLst>
        </pc:spChg>
        <pc:picChg chg="add del mod">
          <ac:chgData name="Greta Cocchi" userId="0388a631-cb8c-462c-8945-0f40637149d6" providerId="ADAL" clId="{2E1E0D40-7CA1-4E16-A4D5-592DB5B00514}" dt="2025-06-13T11:49:40.251" v="590" actId="478"/>
          <ac:picMkLst>
            <pc:docMk/>
            <pc:sldMk cId="2236162436" sldId="326"/>
            <ac:picMk id="3" creationId="{8BA6DC89-BCE2-4BFD-7993-EE5C33C166B0}"/>
          </ac:picMkLst>
        </pc:picChg>
        <pc:picChg chg="add mod modCrop">
          <ac:chgData name="Greta Cocchi" userId="0388a631-cb8c-462c-8945-0f40637149d6" providerId="ADAL" clId="{2E1E0D40-7CA1-4E16-A4D5-592DB5B00514}" dt="2025-06-13T11:56:16.230" v="951" actId="14861"/>
          <ac:picMkLst>
            <pc:docMk/>
            <pc:sldMk cId="2236162436" sldId="326"/>
            <ac:picMk id="9" creationId="{F800927E-485D-40BA-BEFF-22EAB13E06F7}"/>
          </ac:picMkLst>
        </pc:picChg>
        <pc:picChg chg="add del mod">
          <ac:chgData name="Greta Cocchi" userId="0388a631-cb8c-462c-8945-0f40637149d6" providerId="ADAL" clId="{2E1E0D40-7CA1-4E16-A4D5-592DB5B00514}" dt="2025-06-13T11:50:10.648" v="595" actId="478"/>
          <ac:picMkLst>
            <pc:docMk/>
            <pc:sldMk cId="2236162436" sldId="326"/>
            <ac:picMk id="11" creationId="{5E2ED59E-50DE-4ED2-9534-53593324A972}"/>
          </ac:picMkLst>
        </pc:picChg>
      </pc:sldChg>
      <pc:sldChg chg="del">
        <pc:chgData name="Greta Cocchi" userId="0388a631-cb8c-462c-8945-0f40637149d6" providerId="ADAL" clId="{2E1E0D40-7CA1-4E16-A4D5-592DB5B00514}" dt="2025-06-18T13:29:22.134" v="5574" actId="18676"/>
        <pc:sldMkLst>
          <pc:docMk/>
          <pc:sldMk cId="2307152489" sldId="328"/>
        </pc:sldMkLst>
      </pc:sldChg>
      <pc:sldChg chg="del">
        <pc:chgData name="Greta Cocchi" userId="0388a631-cb8c-462c-8945-0f40637149d6" providerId="ADAL" clId="{2E1E0D40-7CA1-4E16-A4D5-592DB5B00514}" dt="2025-06-18T13:29:22.134" v="5574" actId="18676"/>
        <pc:sldMkLst>
          <pc:docMk/>
          <pc:sldMk cId="675220927" sldId="329"/>
        </pc:sldMkLst>
      </pc:sldChg>
      <pc:sldChg chg="del">
        <pc:chgData name="Greta Cocchi" userId="0388a631-cb8c-462c-8945-0f40637149d6" providerId="ADAL" clId="{2E1E0D40-7CA1-4E16-A4D5-592DB5B00514}" dt="2025-06-18T13:28:45.537" v="5567" actId="2696"/>
        <pc:sldMkLst>
          <pc:docMk/>
          <pc:sldMk cId="2811259194" sldId="331"/>
        </pc:sldMkLst>
      </pc:sldChg>
      <pc:sldChg chg="del">
        <pc:chgData name="Greta Cocchi" userId="0388a631-cb8c-462c-8945-0f40637149d6" providerId="ADAL" clId="{2E1E0D40-7CA1-4E16-A4D5-592DB5B00514}" dt="2025-06-18T13:27:48.791" v="5561" actId="2696"/>
        <pc:sldMkLst>
          <pc:docMk/>
          <pc:sldMk cId="3922759351" sldId="332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1114107712" sldId="333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1438573039" sldId="334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3352513743" sldId="335"/>
        </pc:sldMkLst>
      </pc:sldChg>
      <pc:sldChg chg="del">
        <pc:chgData name="Greta Cocchi" userId="0388a631-cb8c-462c-8945-0f40637149d6" providerId="ADAL" clId="{2E1E0D40-7CA1-4E16-A4D5-592DB5B00514}" dt="2025-06-18T13:29:41.234" v="5577" actId="18676"/>
        <pc:sldMkLst>
          <pc:docMk/>
          <pc:sldMk cId="1925036514" sldId="336"/>
        </pc:sldMkLst>
      </pc:sldChg>
      <pc:sldChg chg="del">
        <pc:chgData name="Greta Cocchi" userId="0388a631-cb8c-462c-8945-0f40637149d6" providerId="ADAL" clId="{2E1E0D40-7CA1-4E16-A4D5-592DB5B00514}" dt="2025-06-18T13:29:41.234" v="5577" actId="18676"/>
        <pc:sldMkLst>
          <pc:docMk/>
          <pc:sldMk cId="11466077" sldId="337"/>
        </pc:sldMkLst>
      </pc:sldChg>
      <pc:sldChg chg="del">
        <pc:chgData name="Greta Cocchi" userId="0388a631-cb8c-462c-8945-0f40637149d6" providerId="ADAL" clId="{2E1E0D40-7CA1-4E16-A4D5-592DB5B00514}" dt="2025-06-18T13:27:43.568" v="5559" actId="2696"/>
        <pc:sldMkLst>
          <pc:docMk/>
          <pc:sldMk cId="1138578440" sldId="338"/>
        </pc:sldMkLst>
      </pc:sldChg>
      <pc:sldChg chg="del">
        <pc:chgData name="Greta Cocchi" userId="0388a631-cb8c-462c-8945-0f40637149d6" providerId="ADAL" clId="{2E1E0D40-7CA1-4E16-A4D5-592DB5B00514}" dt="2025-06-18T13:28:31.597" v="5566" actId="2696"/>
        <pc:sldMkLst>
          <pc:docMk/>
          <pc:sldMk cId="2660183978" sldId="340"/>
        </pc:sldMkLst>
      </pc:sldChg>
      <pc:sldChg chg="del">
        <pc:chgData name="Greta Cocchi" userId="0388a631-cb8c-462c-8945-0f40637149d6" providerId="ADAL" clId="{2E1E0D40-7CA1-4E16-A4D5-592DB5B00514}" dt="2025-06-18T13:28:31.597" v="5566" actId="2696"/>
        <pc:sldMkLst>
          <pc:docMk/>
          <pc:sldMk cId="2201467779" sldId="341"/>
        </pc:sldMkLst>
      </pc:sldChg>
      <pc:sldChg chg="del">
        <pc:chgData name="Greta Cocchi" userId="0388a631-cb8c-462c-8945-0f40637149d6" providerId="ADAL" clId="{2E1E0D40-7CA1-4E16-A4D5-592DB5B00514}" dt="2025-06-18T13:28:45.537" v="5567" actId="2696"/>
        <pc:sldMkLst>
          <pc:docMk/>
          <pc:sldMk cId="566280638" sldId="342"/>
        </pc:sldMkLst>
      </pc:sldChg>
      <pc:sldChg chg="del">
        <pc:chgData name="Greta Cocchi" userId="0388a631-cb8c-462c-8945-0f40637149d6" providerId="ADAL" clId="{2E1E0D40-7CA1-4E16-A4D5-592DB5B00514}" dt="2025-06-18T13:26:55.353" v="5543" actId="2696"/>
        <pc:sldMkLst>
          <pc:docMk/>
          <pc:sldMk cId="2677022117" sldId="344"/>
        </pc:sldMkLst>
      </pc:sldChg>
      <pc:sldChg chg="addSp delSp modSp mod ord delAnim modAnim">
        <pc:chgData name="Greta Cocchi" userId="0388a631-cb8c-462c-8945-0f40637149d6" providerId="ADAL" clId="{2E1E0D40-7CA1-4E16-A4D5-592DB5B00514}" dt="2025-06-16T13:55:02.406" v="4690" actId="20577"/>
        <pc:sldMkLst>
          <pc:docMk/>
          <pc:sldMk cId="2971606974" sldId="346"/>
        </pc:sldMkLst>
        <pc:spChg chg="mod">
          <ac:chgData name="Greta Cocchi" userId="0388a631-cb8c-462c-8945-0f40637149d6" providerId="ADAL" clId="{2E1E0D40-7CA1-4E16-A4D5-592DB5B00514}" dt="2025-06-11T14:56:53.983" v="558"/>
          <ac:spMkLst>
            <pc:docMk/>
            <pc:sldMk cId="2971606974" sldId="346"/>
            <ac:spMk id="5" creationId="{EDD9CD81-F741-E34D-918B-879020443A81}"/>
          </ac:spMkLst>
        </pc:spChg>
        <pc:spChg chg="mod ord">
          <ac:chgData name="Greta Cocchi" userId="0388a631-cb8c-462c-8945-0f40637149d6" providerId="ADAL" clId="{2E1E0D40-7CA1-4E16-A4D5-592DB5B00514}" dt="2025-06-15T14:11:14.560" v="2382" actId="14100"/>
          <ac:spMkLst>
            <pc:docMk/>
            <pc:sldMk cId="2971606974" sldId="346"/>
            <ac:spMk id="16" creationId="{3990A9CD-DED1-A647-56C3-B07EBFD11926}"/>
          </ac:spMkLst>
        </pc:spChg>
        <pc:spChg chg="del">
          <ac:chgData name="Greta Cocchi" userId="0388a631-cb8c-462c-8945-0f40637149d6" providerId="ADAL" clId="{2E1E0D40-7CA1-4E16-A4D5-592DB5B00514}" dt="2025-06-15T14:00:15.549" v="2347" actId="478"/>
          <ac:spMkLst>
            <pc:docMk/>
            <pc:sldMk cId="2971606974" sldId="346"/>
            <ac:spMk id="30" creationId="{87BBA247-D444-F174-2BDD-D7CA8F685497}"/>
          </ac:spMkLst>
        </pc:spChg>
        <pc:spChg chg="add mod ord">
          <ac:chgData name="Greta Cocchi" userId="0388a631-cb8c-462c-8945-0f40637149d6" providerId="ADAL" clId="{2E1E0D40-7CA1-4E16-A4D5-592DB5B00514}" dt="2025-06-15T14:17:46.294" v="2462" actId="1076"/>
          <ac:spMkLst>
            <pc:docMk/>
            <pc:sldMk cId="2971606974" sldId="346"/>
            <ac:spMk id="31" creationId="{C888CC36-1B2F-4F12-9570-56FC9706CEB3}"/>
          </ac:spMkLst>
        </pc:spChg>
        <pc:spChg chg="add mod topLvl">
          <ac:chgData name="Greta Cocchi" userId="0388a631-cb8c-462c-8945-0f40637149d6" providerId="ADAL" clId="{2E1E0D40-7CA1-4E16-A4D5-592DB5B00514}" dt="2025-06-15T17:28:12.913" v="3325" actId="692"/>
          <ac:spMkLst>
            <pc:docMk/>
            <pc:sldMk cId="2971606974" sldId="346"/>
            <ac:spMk id="32" creationId="{27070735-8A91-4CA6-8703-A7A666C52549}"/>
          </ac:spMkLst>
        </pc:spChg>
        <pc:spChg chg="del">
          <ac:chgData name="Greta Cocchi" userId="0388a631-cb8c-462c-8945-0f40637149d6" providerId="ADAL" clId="{2E1E0D40-7CA1-4E16-A4D5-592DB5B00514}" dt="2025-06-15T14:10:16.174" v="2366" actId="478"/>
          <ac:spMkLst>
            <pc:docMk/>
            <pc:sldMk cId="2971606974" sldId="346"/>
            <ac:spMk id="33" creationId="{EB582A66-4D1E-33AD-974D-D292086B96F9}"/>
          </ac:spMkLst>
        </pc:spChg>
        <pc:spChg chg="add mod topLvl">
          <ac:chgData name="Greta Cocchi" userId="0388a631-cb8c-462c-8945-0f40637149d6" providerId="ADAL" clId="{2E1E0D40-7CA1-4E16-A4D5-592DB5B00514}" dt="2025-06-15T14:17:46.294" v="2462" actId="1076"/>
          <ac:spMkLst>
            <pc:docMk/>
            <pc:sldMk cId="2971606974" sldId="346"/>
            <ac:spMk id="34" creationId="{EAF7C733-F2A9-49B3-89E7-429AFE001E0F}"/>
          </ac:spMkLst>
        </pc:spChg>
        <pc:spChg chg="add del mod">
          <ac:chgData name="Greta Cocchi" userId="0388a631-cb8c-462c-8945-0f40637149d6" providerId="ADAL" clId="{2E1E0D40-7CA1-4E16-A4D5-592DB5B00514}" dt="2025-06-13T14:42:32.654" v="1695" actId="20577"/>
          <ac:spMkLst>
            <pc:docMk/>
            <pc:sldMk cId="2971606974" sldId="346"/>
            <ac:spMk id="37" creationId="{EEACEEC7-7406-7917-17ED-ADCFC4E5A564}"/>
          </ac:spMkLst>
        </pc:spChg>
        <pc:spChg chg="mod topLvl">
          <ac:chgData name="Greta Cocchi" userId="0388a631-cb8c-462c-8945-0f40637149d6" providerId="ADAL" clId="{2E1E0D40-7CA1-4E16-A4D5-592DB5B00514}" dt="2025-06-15T17:27:56.102" v="3323" actId="692"/>
          <ac:spMkLst>
            <pc:docMk/>
            <pc:sldMk cId="2971606974" sldId="346"/>
            <ac:spMk id="39" creationId="{27FBA01F-2B11-11C4-406B-3E7AB7603C6C}"/>
          </ac:spMkLst>
        </pc:spChg>
        <pc:spChg chg="del mod topLvl">
          <ac:chgData name="Greta Cocchi" userId="0388a631-cb8c-462c-8945-0f40637149d6" providerId="ADAL" clId="{2E1E0D40-7CA1-4E16-A4D5-592DB5B00514}" dt="2025-06-15T14:17:33.325" v="2457" actId="478"/>
          <ac:spMkLst>
            <pc:docMk/>
            <pc:sldMk cId="2971606974" sldId="346"/>
            <ac:spMk id="40" creationId="{2E98EBAC-03D4-A0B0-155A-752279452228}"/>
          </ac:spMkLst>
        </pc:spChg>
        <pc:spChg chg="mod ord">
          <ac:chgData name="Greta Cocchi" userId="0388a631-cb8c-462c-8945-0f40637149d6" providerId="ADAL" clId="{2E1E0D40-7CA1-4E16-A4D5-592DB5B00514}" dt="2025-06-16T12:50:10.424" v="4517" actId="1076"/>
          <ac:spMkLst>
            <pc:docMk/>
            <pc:sldMk cId="2971606974" sldId="346"/>
            <ac:spMk id="41" creationId="{FDBB55A8-9DC8-15D5-45EA-ECA8D89F09C4}"/>
          </ac:spMkLst>
        </pc:spChg>
        <pc:spChg chg="mod topLvl">
          <ac:chgData name="Greta Cocchi" userId="0388a631-cb8c-462c-8945-0f40637149d6" providerId="ADAL" clId="{2E1E0D40-7CA1-4E16-A4D5-592DB5B00514}" dt="2025-06-16T13:55:02.406" v="4690" actId="20577"/>
          <ac:spMkLst>
            <pc:docMk/>
            <pc:sldMk cId="2971606974" sldId="346"/>
            <ac:spMk id="42" creationId="{DA64E2F8-EFC7-4064-A101-CC2C86BBF181}"/>
          </ac:spMkLst>
        </pc:spChg>
        <pc:spChg chg="mod topLvl">
          <ac:chgData name="Greta Cocchi" userId="0388a631-cb8c-462c-8945-0f40637149d6" providerId="ADAL" clId="{2E1E0D40-7CA1-4E16-A4D5-592DB5B00514}" dt="2025-06-15T14:17:46.294" v="2462" actId="1076"/>
          <ac:spMkLst>
            <pc:docMk/>
            <pc:sldMk cId="2971606974" sldId="346"/>
            <ac:spMk id="44" creationId="{01CACCCC-60B1-4CC8-8A78-9E91D7BDEB4D}"/>
          </ac:spMkLst>
        </pc:spChg>
        <pc:spChg chg="del mod topLvl">
          <ac:chgData name="Greta Cocchi" userId="0388a631-cb8c-462c-8945-0f40637149d6" providerId="ADAL" clId="{2E1E0D40-7CA1-4E16-A4D5-592DB5B00514}" dt="2025-06-15T14:13:23.639" v="2398" actId="478"/>
          <ac:spMkLst>
            <pc:docMk/>
            <pc:sldMk cId="2971606974" sldId="346"/>
            <ac:spMk id="53" creationId="{B215EC72-37DF-8328-BB9F-2CAA373EDC33}"/>
          </ac:spMkLst>
        </pc:spChg>
        <pc:spChg chg="del mod topLvl">
          <ac:chgData name="Greta Cocchi" userId="0388a631-cb8c-462c-8945-0f40637149d6" providerId="ADAL" clId="{2E1E0D40-7CA1-4E16-A4D5-592DB5B00514}" dt="2025-06-15T14:17:34.046" v="2458" actId="478"/>
          <ac:spMkLst>
            <pc:docMk/>
            <pc:sldMk cId="2971606974" sldId="346"/>
            <ac:spMk id="55" creationId="{7EA00CF0-FEDC-C6E1-83CF-E853EE05DB69}"/>
          </ac:spMkLst>
        </pc:spChg>
        <pc:grpChg chg="del mod">
          <ac:chgData name="Greta Cocchi" userId="0388a631-cb8c-462c-8945-0f40637149d6" providerId="ADAL" clId="{2E1E0D40-7CA1-4E16-A4D5-592DB5B00514}" dt="2025-06-15T14:17:29.590" v="2455" actId="478"/>
          <ac:grpSpMkLst>
            <pc:docMk/>
            <pc:sldMk cId="2971606974" sldId="346"/>
            <ac:grpSpMk id="2" creationId="{9546B129-465A-A0D9-B156-C0AA07737A14}"/>
          </ac:grpSpMkLst>
        </pc:grpChg>
        <pc:grpChg chg="del mod">
          <ac:chgData name="Greta Cocchi" userId="0388a631-cb8c-462c-8945-0f40637149d6" providerId="ADAL" clId="{2E1E0D40-7CA1-4E16-A4D5-592DB5B00514}" dt="2025-06-13T14:55:42.864" v="1744" actId="165"/>
          <ac:grpSpMkLst>
            <pc:docMk/>
            <pc:sldMk cId="2971606974" sldId="346"/>
            <ac:grpSpMk id="4" creationId="{2D0B4FC4-2094-A4AE-ADFE-0BEAC63F1D0C}"/>
          </ac:grpSpMkLst>
        </pc:grpChg>
        <pc:grpChg chg="del mod">
          <ac:chgData name="Greta Cocchi" userId="0388a631-cb8c-462c-8945-0f40637149d6" providerId="ADAL" clId="{2E1E0D40-7CA1-4E16-A4D5-592DB5B00514}" dt="2025-06-15T14:14:06.491" v="2407" actId="165"/>
          <ac:grpSpMkLst>
            <pc:docMk/>
            <pc:sldMk cId="2971606974" sldId="346"/>
            <ac:grpSpMk id="7" creationId="{537CFB2C-8AEC-F776-167A-7812839BA24D}"/>
          </ac:grpSpMkLst>
        </pc:grpChg>
        <pc:grpChg chg="add del mod">
          <ac:chgData name="Greta Cocchi" userId="0388a631-cb8c-462c-8945-0f40637149d6" providerId="ADAL" clId="{2E1E0D40-7CA1-4E16-A4D5-592DB5B00514}" dt="2025-06-15T14:16:11.401" v="2433" actId="165"/>
          <ac:grpSpMkLst>
            <pc:docMk/>
            <pc:sldMk cId="2971606974" sldId="346"/>
            <ac:grpSpMk id="11" creationId="{C75B387D-6650-4319-ADE3-F3150249511D}"/>
          </ac:grpSpMkLst>
        </pc:grpChg>
        <pc:grpChg chg="add mod">
          <ac:chgData name="Greta Cocchi" userId="0388a631-cb8c-462c-8945-0f40637149d6" providerId="ADAL" clId="{2E1E0D40-7CA1-4E16-A4D5-592DB5B00514}" dt="2025-06-15T14:17:46.294" v="2462" actId="1076"/>
          <ac:grpSpMkLst>
            <pc:docMk/>
            <pc:sldMk cId="2971606974" sldId="346"/>
            <ac:grpSpMk id="12" creationId="{2BFE5434-CA87-4D24-AB76-46300C369C62}"/>
          </ac:grpSpMkLst>
        </pc:grpChg>
        <pc:grpChg chg="add mod">
          <ac:chgData name="Greta Cocchi" userId="0388a631-cb8c-462c-8945-0f40637149d6" providerId="ADAL" clId="{2E1E0D40-7CA1-4E16-A4D5-592DB5B00514}" dt="2025-06-15T14:17:46.294" v="2462" actId="1076"/>
          <ac:grpSpMkLst>
            <pc:docMk/>
            <pc:sldMk cId="2971606974" sldId="346"/>
            <ac:grpSpMk id="13" creationId="{12B3B9C7-B713-47D2-A6C8-206B85071BFA}"/>
          </ac:grpSpMkLst>
        </pc:grpChg>
        <pc:grpChg chg="add mod">
          <ac:chgData name="Greta Cocchi" userId="0388a631-cb8c-462c-8945-0f40637149d6" providerId="ADAL" clId="{2E1E0D40-7CA1-4E16-A4D5-592DB5B00514}" dt="2025-06-15T14:17:46.294" v="2462" actId="1076"/>
          <ac:grpSpMkLst>
            <pc:docMk/>
            <pc:sldMk cId="2971606974" sldId="346"/>
            <ac:grpSpMk id="14" creationId="{83D70BDE-D698-4B7F-919A-2585E98EAA1E}"/>
          </ac:grpSpMkLst>
        </pc:grpChg>
        <pc:grpChg chg="add del mod">
          <ac:chgData name="Greta Cocchi" userId="0388a631-cb8c-462c-8945-0f40637149d6" providerId="ADAL" clId="{2E1E0D40-7CA1-4E16-A4D5-592DB5B00514}" dt="2025-06-15T14:16:50.224" v="2444" actId="165"/>
          <ac:grpSpMkLst>
            <pc:docMk/>
            <pc:sldMk cId="2971606974" sldId="346"/>
            <ac:grpSpMk id="38" creationId="{F76129AB-3A92-43A8-8670-B55DA427E1C0}"/>
          </ac:grpSpMkLst>
        </pc:grpChg>
        <pc:picChg chg="add del mod">
          <ac:chgData name="Greta Cocchi" userId="0388a631-cb8c-462c-8945-0f40637149d6" providerId="ADAL" clId="{2E1E0D40-7CA1-4E16-A4D5-592DB5B00514}" dt="2025-06-15T14:06:17.404" v="2350" actId="21"/>
          <ac:picMkLst>
            <pc:docMk/>
            <pc:sldMk cId="2971606974" sldId="346"/>
            <ac:picMk id="4" creationId="{5E2BEE2D-46DB-4FEB-96FB-68E7E1360A59}"/>
          </ac:picMkLst>
        </pc:picChg>
        <pc:picChg chg="add mod">
          <ac:chgData name="Greta Cocchi" userId="0388a631-cb8c-462c-8945-0f40637149d6" providerId="ADAL" clId="{2E1E0D40-7CA1-4E16-A4D5-592DB5B00514}" dt="2025-06-15T14:17:46.294" v="2462" actId="1076"/>
          <ac:picMkLst>
            <pc:docMk/>
            <pc:sldMk cId="2971606974" sldId="346"/>
            <ac:picMk id="8" creationId="{A682D879-13BC-498D-AFC0-7122155BFBCE}"/>
          </ac:picMkLst>
        </pc:picChg>
        <pc:picChg chg="add mod ord modCrop">
          <ac:chgData name="Greta Cocchi" userId="0388a631-cb8c-462c-8945-0f40637149d6" providerId="ADAL" clId="{2E1E0D40-7CA1-4E16-A4D5-592DB5B00514}" dt="2025-06-15T14:17:46.294" v="2462" actId="1076"/>
          <ac:picMkLst>
            <pc:docMk/>
            <pc:sldMk cId="2971606974" sldId="346"/>
            <ac:picMk id="9" creationId="{539DA55F-DB37-481E-8C32-0362EFD0A7B5}"/>
          </ac:picMkLst>
        </pc:picChg>
        <pc:picChg chg="add mod ord modCrop">
          <ac:chgData name="Greta Cocchi" userId="0388a631-cb8c-462c-8945-0f40637149d6" providerId="ADAL" clId="{2E1E0D40-7CA1-4E16-A4D5-592DB5B00514}" dt="2025-06-15T14:11:21.357" v="2383" actId="1076"/>
          <ac:picMkLst>
            <pc:docMk/>
            <pc:sldMk cId="2971606974" sldId="346"/>
            <ac:picMk id="10" creationId="{D1326E35-FF4E-4621-936E-7920EB87F32F}"/>
          </ac:picMkLst>
        </pc:picChg>
        <pc:picChg chg="del">
          <ac:chgData name="Greta Cocchi" userId="0388a631-cb8c-462c-8945-0f40637149d6" providerId="ADAL" clId="{2E1E0D40-7CA1-4E16-A4D5-592DB5B00514}" dt="2025-06-15T14:10:14.170" v="2364" actId="478"/>
          <ac:picMkLst>
            <pc:docMk/>
            <pc:sldMk cId="2971606974" sldId="346"/>
            <ac:picMk id="17" creationId="{F7F303DC-4EA6-74F0-8B8C-3CEEAC8C42E0}"/>
          </ac:picMkLst>
        </pc:picChg>
        <pc:picChg chg="add del mod">
          <ac:chgData name="Greta Cocchi" userId="0388a631-cb8c-462c-8945-0f40637149d6" providerId="ADAL" clId="{2E1E0D40-7CA1-4E16-A4D5-592DB5B00514}" dt="2025-06-15T14:13:45.685" v="2402" actId="478"/>
          <ac:picMkLst>
            <pc:docMk/>
            <pc:sldMk cId="2971606974" sldId="346"/>
            <ac:picMk id="28" creationId="{6F711744-1D34-48CF-A441-9A18E78C16C1}"/>
          </ac:picMkLst>
        </pc:picChg>
        <pc:picChg chg="add del mod">
          <ac:chgData name="Greta Cocchi" userId="0388a631-cb8c-462c-8945-0f40637149d6" providerId="ADAL" clId="{2E1E0D40-7CA1-4E16-A4D5-592DB5B00514}" dt="2025-06-15T14:13:56.808" v="2404" actId="478"/>
          <ac:picMkLst>
            <pc:docMk/>
            <pc:sldMk cId="2971606974" sldId="346"/>
            <ac:picMk id="29" creationId="{524841FC-14F5-48DD-9BC7-2427FD6270FA}"/>
          </ac:picMkLst>
        </pc:picChg>
        <pc:picChg chg="add del mod topLvl">
          <ac:chgData name="Greta Cocchi" userId="0388a631-cb8c-462c-8945-0f40637149d6" providerId="ADAL" clId="{2E1E0D40-7CA1-4E16-A4D5-592DB5B00514}" dt="2025-06-15T14:16:14.130" v="2434" actId="478"/>
          <ac:picMkLst>
            <pc:docMk/>
            <pc:sldMk cId="2971606974" sldId="346"/>
            <ac:picMk id="35" creationId="{384789DF-2C96-4ECD-812E-9DA7FC625FE6}"/>
          </ac:picMkLst>
        </pc:picChg>
        <pc:picChg chg="del">
          <ac:chgData name="Greta Cocchi" userId="0388a631-cb8c-462c-8945-0f40637149d6" providerId="ADAL" clId="{2E1E0D40-7CA1-4E16-A4D5-592DB5B00514}" dt="2025-06-15T14:10:15.043" v="2365" actId="478"/>
          <ac:picMkLst>
            <pc:docMk/>
            <pc:sldMk cId="2971606974" sldId="346"/>
            <ac:picMk id="36" creationId="{5900B413-9243-68E7-1D26-41DB3B855072}"/>
          </ac:picMkLst>
        </pc:picChg>
        <pc:picChg chg="del mod topLvl">
          <ac:chgData name="Greta Cocchi" userId="0388a631-cb8c-462c-8945-0f40637149d6" providerId="ADAL" clId="{2E1E0D40-7CA1-4E16-A4D5-592DB5B00514}" dt="2025-06-15T14:13:05.999" v="2394" actId="478"/>
          <ac:picMkLst>
            <pc:docMk/>
            <pc:sldMk cId="2971606974" sldId="346"/>
            <ac:picMk id="43" creationId="{C0AE63B1-A85F-CC6E-10C2-FBBD4DDD86A0}"/>
          </ac:picMkLst>
        </pc:picChg>
        <pc:picChg chg="mod">
          <ac:chgData name="Greta Cocchi" userId="0388a631-cb8c-462c-8945-0f40637149d6" providerId="ADAL" clId="{2E1E0D40-7CA1-4E16-A4D5-592DB5B00514}" dt="2025-06-13T12:58:51.994" v="1256" actId="1076"/>
          <ac:picMkLst>
            <pc:docMk/>
            <pc:sldMk cId="2971606974" sldId="346"/>
            <ac:picMk id="45" creationId="{24BA8476-F3AD-905F-D877-6F804906D4A5}"/>
          </ac:picMkLst>
        </pc:picChg>
        <pc:picChg chg="del mod topLvl">
          <ac:chgData name="Greta Cocchi" userId="0388a631-cb8c-462c-8945-0f40637149d6" providerId="ADAL" clId="{2E1E0D40-7CA1-4E16-A4D5-592DB5B00514}" dt="2025-06-15T14:17:10.905" v="2447" actId="478"/>
          <ac:picMkLst>
            <pc:docMk/>
            <pc:sldMk cId="2971606974" sldId="346"/>
            <ac:picMk id="46" creationId="{2C153805-8F85-4599-88F1-6B5D3073ED93}"/>
          </ac:picMkLst>
        </pc:picChg>
        <pc:picChg chg="del mod topLvl">
          <ac:chgData name="Greta Cocchi" userId="0388a631-cb8c-462c-8945-0f40637149d6" providerId="ADAL" clId="{2E1E0D40-7CA1-4E16-A4D5-592DB5B00514}" dt="2025-06-15T14:15:15.872" v="2423" actId="478"/>
          <ac:picMkLst>
            <pc:docMk/>
            <pc:sldMk cId="2971606974" sldId="346"/>
            <ac:picMk id="47" creationId="{0CAD018B-33CD-84AE-BF57-4C66B1AD7738}"/>
          </ac:picMkLst>
        </pc:picChg>
        <pc:picChg chg="add mod">
          <ac:chgData name="Greta Cocchi" userId="0388a631-cb8c-462c-8945-0f40637149d6" providerId="ADAL" clId="{2E1E0D40-7CA1-4E16-A4D5-592DB5B00514}" dt="2025-06-15T14:17:46.294" v="2462" actId="1076"/>
          <ac:picMkLst>
            <pc:docMk/>
            <pc:sldMk cId="2971606974" sldId="346"/>
            <ac:picMk id="2050" creationId="{25A74AF5-A2E3-4BE8-8895-16F12B4E8BEF}"/>
          </ac:picMkLst>
        </pc:picChg>
      </pc:sldChg>
      <pc:sldChg chg="del">
        <pc:chgData name="Greta Cocchi" userId="0388a631-cb8c-462c-8945-0f40637149d6" providerId="ADAL" clId="{2E1E0D40-7CA1-4E16-A4D5-592DB5B00514}" dt="2025-06-18T13:29:17.916" v="5573" actId="2696"/>
        <pc:sldMkLst>
          <pc:docMk/>
          <pc:sldMk cId="2519620367" sldId="347"/>
        </pc:sldMkLst>
      </pc:sldChg>
      <pc:sldChg chg="modSp del mod">
        <pc:chgData name="Greta Cocchi" userId="0388a631-cb8c-462c-8945-0f40637149d6" providerId="ADAL" clId="{2E1E0D40-7CA1-4E16-A4D5-592DB5B00514}" dt="2025-06-18T13:27:14.658" v="5552" actId="2696"/>
        <pc:sldMkLst>
          <pc:docMk/>
          <pc:sldMk cId="2248101394" sldId="350"/>
        </pc:sldMkLst>
        <pc:spChg chg="mod">
          <ac:chgData name="Greta Cocchi" userId="0388a631-cb8c-462c-8945-0f40637149d6" providerId="ADAL" clId="{2E1E0D40-7CA1-4E16-A4D5-592DB5B00514}" dt="2025-06-15T16:10:00.598" v="2822" actId="1076"/>
          <ac:spMkLst>
            <pc:docMk/>
            <pc:sldMk cId="2248101394" sldId="350"/>
            <ac:spMk id="23" creationId="{5006B765-6302-3EA8-27A6-636E1D0B44A1}"/>
          </ac:spMkLst>
        </pc:spChg>
      </pc:sldChg>
      <pc:sldChg chg="del">
        <pc:chgData name="Greta Cocchi" userId="0388a631-cb8c-462c-8945-0f40637149d6" providerId="ADAL" clId="{2E1E0D40-7CA1-4E16-A4D5-592DB5B00514}" dt="2025-06-18T13:29:17.916" v="5573" actId="2696"/>
        <pc:sldMkLst>
          <pc:docMk/>
          <pc:sldMk cId="1034914035" sldId="352"/>
        </pc:sldMkLst>
      </pc:sldChg>
      <pc:sldChg chg="del">
        <pc:chgData name="Greta Cocchi" userId="0388a631-cb8c-462c-8945-0f40637149d6" providerId="ADAL" clId="{2E1E0D40-7CA1-4E16-A4D5-592DB5B00514}" dt="2025-06-18T13:27:45.943" v="5560" actId="2696"/>
        <pc:sldMkLst>
          <pc:docMk/>
          <pc:sldMk cId="47575881" sldId="355"/>
        </pc:sldMkLst>
      </pc:sldChg>
      <pc:sldChg chg="del">
        <pc:chgData name="Greta Cocchi" userId="0388a631-cb8c-462c-8945-0f40637149d6" providerId="ADAL" clId="{2E1E0D40-7CA1-4E16-A4D5-592DB5B00514}" dt="2025-06-18T13:29:22.134" v="5574" actId="18676"/>
        <pc:sldMkLst>
          <pc:docMk/>
          <pc:sldMk cId="3085498322" sldId="356"/>
        </pc:sldMkLst>
      </pc:sldChg>
      <pc:sldChg chg="del">
        <pc:chgData name="Greta Cocchi" userId="0388a631-cb8c-462c-8945-0f40637149d6" providerId="ADAL" clId="{2E1E0D40-7CA1-4E16-A4D5-592DB5B00514}" dt="2025-06-18T13:29:35.969" v="5576" actId="18676"/>
        <pc:sldMkLst>
          <pc:docMk/>
          <pc:sldMk cId="1042785682" sldId="357"/>
        </pc:sldMkLst>
      </pc:sldChg>
      <pc:sldChg chg="del">
        <pc:chgData name="Greta Cocchi" userId="0388a631-cb8c-462c-8945-0f40637149d6" providerId="ADAL" clId="{2E1E0D40-7CA1-4E16-A4D5-592DB5B00514}" dt="2025-06-18T13:29:17.916" v="5573" actId="2696"/>
        <pc:sldMkLst>
          <pc:docMk/>
          <pc:sldMk cId="941803302" sldId="358"/>
        </pc:sldMkLst>
      </pc:sldChg>
      <pc:sldChg chg="del">
        <pc:chgData name="Greta Cocchi" userId="0388a631-cb8c-462c-8945-0f40637149d6" providerId="ADAL" clId="{2E1E0D40-7CA1-4E16-A4D5-592DB5B00514}" dt="2025-06-18T13:29:00.130" v="5570" actId="2696"/>
        <pc:sldMkLst>
          <pc:docMk/>
          <pc:sldMk cId="1001298565" sldId="359"/>
        </pc:sldMkLst>
      </pc:sldChg>
      <pc:sldChg chg="del">
        <pc:chgData name="Greta Cocchi" userId="0388a631-cb8c-462c-8945-0f40637149d6" providerId="ADAL" clId="{2E1E0D40-7CA1-4E16-A4D5-592DB5B00514}" dt="2025-06-18T13:28:45.537" v="5567" actId="2696"/>
        <pc:sldMkLst>
          <pc:docMk/>
          <pc:sldMk cId="337317607" sldId="360"/>
        </pc:sldMkLst>
      </pc:sldChg>
      <pc:sldChg chg="modSp del mod ord">
        <pc:chgData name="Greta Cocchi" userId="0388a631-cb8c-462c-8945-0f40637149d6" providerId="ADAL" clId="{2E1E0D40-7CA1-4E16-A4D5-592DB5B00514}" dt="2025-06-13T16:18:29.321" v="1999" actId="2696"/>
        <pc:sldMkLst>
          <pc:docMk/>
          <pc:sldMk cId="1798426861" sldId="361"/>
        </pc:sldMkLst>
        <pc:spChg chg="mod">
          <ac:chgData name="Greta Cocchi" userId="0388a631-cb8c-462c-8945-0f40637149d6" providerId="ADAL" clId="{2E1E0D40-7CA1-4E16-A4D5-592DB5B00514}" dt="2025-06-11T14:55:05.420" v="516"/>
          <ac:spMkLst>
            <pc:docMk/>
            <pc:sldMk cId="1798426861" sldId="361"/>
            <ac:spMk id="5" creationId="{C4952CCD-1A2D-6041-BF6C-A17301F408C9}"/>
          </ac:spMkLst>
        </pc:spChg>
        <pc:spChg chg="mod">
          <ac:chgData name="Greta Cocchi" userId="0388a631-cb8c-462c-8945-0f40637149d6" providerId="ADAL" clId="{2E1E0D40-7CA1-4E16-A4D5-592DB5B00514}" dt="2025-06-11T14:56:58.792" v="559"/>
          <ac:spMkLst>
            <pc:docMk/>
            <pc:sldMk cId="1798426861" sldId="361"/>
            <ac:spMk id="6" creationId="{DD9A0770-B5CA-8A4C-9027-98426284A4A2}"/>
          </ac:spMkLst>
        </pc:spChg>
      </pc:sldChg>
      <pc:sldChg chg="del">
        <pc:chgData name="Greta Cocchi" userId="0388a631-cb8c-462c-8945-0f40637149d6" providerId="ADAL" clId="{2E1E0D40-7CA1-4E16-A4D5-592DB5B00514}" dt="2025-06-18T13:27:10.875" v="5550" actId="2696"/>
        <pc:sldMkLst>
          <pc:docMk/>
          <pc:sldMk cId="2574426228" sldId="362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3537021178" sldId="364"/>
        </pc:sldMkLst>
      </pc:sldChg>
      <pc:sldChg chg="del">
        <pc:chgData name="Greta Cocchi" userId="0388a631-cb8c-462c-8945-0f40637149d6" providerId="ADAL" clId="{2E1E0D40-7CA1-4E16-A4D5-592DB5B00514}" dt="2025-06-18T13:29:22.134" v="5574" actId="18676"/>
        <pc:sldMkLst>
          <pc:docMk/>
          <pc:sldMk cId="997318353" sldId="365"/>
        </pc:sldMkLst>
      </pc:sldChg>
      <pc:sldChg chg="addSp delSp modSp mod ord addAnim delAnim modAnim">
        <pc:chgData name="Greta Cocchi" userId="0388a631-cb8c-462c-8945-0f40637149d6" providerId="ADAL" clId="{2E1E0D40-7CA1-4E16-A4D5-592DB5B00514}" dt="2025-06-18T13:03:32.020" v="5540"/>
        <pc:sldMkLst>
          <pc:docMk/>
          <pc:sldMk cId="3533753177" sldId="366"/>
        </pc:sldMkLst>
        <pc:spChg chg="add mod">
          <ac:chgData name="Greta Cocchi" userId="0388a631-cb8c-462c-8945-0f40637149d6" providerId="ADAL" clId="{2E1E0D40-7CA1-4E16-A4D5-592DB5B00514}" dt="2025-06-15T17:35:22.322" v="3489" actId="692"/>
          <ac:spMkLst>
            <pc:docMk/>
            <pc:sldMk cId="3533753177" sldId="366"/>
            <ac:spMk id="3" creationId="{EDE8D9C3-B776-4309-958F-F3F5D2EC3F23}"/>
          </ac:spMkLst>
        </pc:spChg>
        <pc:spChg chg="add del">
          <ac:chgData name="Greta Cocchi" userId="0388a631-cb8c-462c-8945-0f40637149d6" providerId="ADAL" clId="{2E1E0D40-7CA1-4E16-A4D5-592DB5B00514}" dt="2025-06-15T15:17:13.993" v="2563" actId="478"/>
          <ac:spMkLst>
            <pc:docMk/>
            <pc:sldMk cId="3533753177" sldId="366"/>
            <ac:spMk id="4" creationId="{D6DBCB2C-19BD-42E6-B349-F18613536BD8}"/>
          </ac:spMkLst>
        </pc:spChg>
        <pc:spChg chg="add del mod">
          <ac:chgData name="Greta Cocchi" userId="0388a631-cb8c-462c-8945-0f40637149d6" providerId="ADAL" clId="{2E1E0D40-7CA1-4E16-A4D5-592DB5B00514}" dt="2025-06-15T17:31:17.364" v="3401" actId="478"/>
          <ac:spMkLst>
            <pc:docMk/>
            <pc:sldMk cId="3533753177" sldId="366"/>
            <ac:spMk id="5" creationId="{8F35CC79-BBFE-457F-9971-1FE875660EA9}"/>
          </ac:spMkLst>
        </pc:spChg>
        <pc:spChg chg="add del mod">
          <ac:chgData name="Greta Cocchi" userId="0388a631-cb8c-462c-8945-0f40637149d6" providerId="ADAL" clId="{2E1E0D40-7CA1-4E16-A4D5-592DB5B00514}" dt="2025-06-15T15:19:36.810" v="2595" actId="478"/>
          <ac:spMkLst>
            <pc:docMk/>
            <pc:sldMk cId="3533753177" sldId="366"/>
            <ac:spMk id="7" creationId="{EE6D3D37-BEC2-489A-BC0C-3DB7626875E7}"/>
          </ac:spMkLst>
        </pc:spChg>
        <pc:spChg chg="add del mod ord">
          <ac:chgData name="Greta Cocchi" userId="0388a631-cb8c-462c-8945-0f40637149d6" providerId="ADAL" clId="{2E1E0D40-7CA1-4E16-A4D5-592DB5B00514}" dt="2025-06-15T17:31:40.337" v="3426" actId="478"/>
          <ac:spMkLst>
            <pc:docMk/>
            <pc:sldMk cId="3533753177" sldId="366"/>
            <ac:spMk id="8" creationId="{D6078B3D-E3EA-4C2C-9010-EDAE99A64DF8}"/>
          </ac:spMkLst>
        </pc:spChg>
        <pc:spChg chg="del">
          <ac:chgData name="Greta Cocchi" userId="0388a631-cb8c-462c-8945-0f40637149d6" providerId="ADAL" clId="{2E1E0D40-7CA1-4E16-A4D5-592DB5B00514}" dt="2025-06-15T15:13:21.070" v="2540" actId="478"/>
          <ac:spMkLst>
            <pc:docMk/>
            <pc:sldMk cId="3533753177" sldId="366"/>
            <ac:spMk id="9" creationId="{F6A4A6C8-0126-384A-2C7F-EDDC671EE261}"/>
          </ac:spMkLst>
        </pc:spChg>
        <pc:spChg chg="add del">
          <ac:chgData name="Greta Cocchi" userId="0388a631-cb8c-462c-8945-0f40637149d6" providerId="ADAL" clId="{2E1E0D40-7CA1-4E16-A4D5-592DB5B00514}" dt="2025-06-15T15:13:20.434" v="2539" actId="478"/>
          <ac:spMkLst>
            <pc:docMk/>
            <pc:sldMk cId="3533753177" sldId="366"/>
            <ac:spMk id="10" creationId="{023A0226-C4D7-2827-C894-7F637710DDE4}"/>
          </ac:spMkLst>
        </pc:spChg>
        <pc:spChg chg="del">
          <ac:chgData name="Greta Cocchi" userId="0388a631-cb8c-462c-8945-0f40637149d6" providerId="ADAL" clId="{2E1E0D40-7CA1-4E16-A4D5-592DB5B00514}" dt="2025-06-15T15:13:19.879" v="2538" actId="478"/>
          <ac:spMkLst>
            <pc:docMk/>
            <pc:sldMk cId="3533753177" sldId="366"/>
            <ac:spMk id="11" creationId="{C4C63F8A-DBD7-0BD6-EBDD-C9063162FB8B}"/>
          </ac:spMkLst>
        </pc:spChg>
        <pc:spChg chg="del">
          <ac:chgData name="Greta Cocchi" userId="0388a631-cb8c-462c-8945-0f40637149d6" providerId="ADAL" clId="{2E1E0D40-7CA1-4E16-A4D5-592DB5B00514}" dt="2025-06-15T15:13:19.119" v="2537" actId="478"/>
          <ac:spMkLst>
            <pc:docMk/>
            <pc:sldMk cId="3533753177" sldId="366"/>
            <ac:spMk id="13" creationId="{E7F481A8-A2FB-FD2D-CA19-C12062FA3ECC}"/>
          </ac:spMkLst>
        </pc:spChg>
        <pc:spChg chg="add del mod">
          <ac:chgData name="Greta Cocchi" userId="0388a631-cb8c-462c-8945-0f40637149d6" providerId="ADAL" clId="{2E1E0D40-7CA1-4E16-A4D5-592DB5B00514}" dt="2025-06-15T15:13:01.139" v="2533"/>
          <ac:spMkLst>
            <pc:docMk/>
            <pc:sldMk cId="3533753177" sldId="366"/>
            <ac:spMk id="18" creationId="{A19D8CA0-0AF9-4C9B-A53C-42A2DE4923FE}"/>
          </ac:spMkLst>
        </pc:spChg>
        <pc:spChg chg="del">
          <ac:chgData name="Greta Cocchi" userId="0388a631-cb8c-462c-8945-0f40637149d6" providerId="ADAL" clId="{2E1E0D40-7CA1-4E16-A4D5-592DB5B00514}" dt="2025-06-15T15:13:21.545" v="2541" actId="478"/>
          <ac:spMkLst>
            <pc:docMk/>
            <pc:sldMk cId="3533753177" sldId="366"/>
            <ac:spMk id="21" creationId="{15A8C1C2-4644-F2CF-B575-462B6A1FC9A9}"/>
          </ac:spMkLst>
        </pc:spChg>
        <pc:spChg chg="del">
          <ac:chgData name="Greta Cocchi" userId="0388a631-cb8c-462c-8945-0f40637149d6" providerId="ADAL" clId="{2E1E0D40-7CA1-4E16-A4D5-592DB5B00514}" dt="2025-06-15T15:13:17.086" v="2536" actId="478"/>
          <ac:spMkLst>
            <pc:docMk/>
            <pc:sldMk cId="3533753177" sldId="366"/>
            <ac:spMk id="22" creationId="{491F4F58-DF74-997C-54ED-ADC419FAA67B}"/>
          </ac:spMkLst>
        </pc:spChg>
        <pc:spChg chg="add del mod">
          <ac:chgData name="Greta Cocchi" userId="0388a631-cb8c-462c-8945-0f40637149d6" providerId="ADAL" clId="{2E1E0D40-7CA1-4E16-A4D5-592DB5B00514}" dt="2025-06-15T17:31:18.081" v="3402" actId="478"/>
          <ac:spMkLst>
            <pc:docMk/>
            <pc:sldMk cId="3533753177" sldId="366"/>
            <ac:spMk id="23" creationId="{D827945A-174E-41B8-A770-35E10310806C}"/>
          </ac:spMkLst>
        </pc:spChg>
        <pc:spChg chg="add del mod">
          <ac:chgData name="Greta Cocchi" userId="0388a631-cb8c-462c-8945-0f40637149d6" providerId="ADAL" clId="{2E1E0D40-7CA1-4E16-A4D5-592DB5B00514}" dt="2025-06-15T17:31:18.600" v="3403" actId="478"/>
          <ac:spMkLst>
            <pc:docMk/>
            <pc:sldMk cId="3533753177" sldId="366"/>
            <ac:spMk id="24" creationId="{FD313856-AB16-4BA2-A0C3-E7019A870BA2}"/>
          </ac:spMkLst>
        </pc:spChg>
        <pc:spChg chg="add del mod">
          <ac:chgData name="Greta Cocchi" userId="0388a631-cb8c-462c-8945-0f40637149d6" providerId="ADAL" clId="{2E1E0D40-7CA1-4E16-A4D5-592DB5B00514}" dt="2025-06-15T17:31:19.072" v="3404" actId="478"/>
          <ac:spMkLst>
            <pc:docMk/>
            <pc:sldMk cId="3533753177" sldId="366"/>
            <ac:spMk id="25" creationId="{F4EE4C20-1798-4759-9A46-815EE54E8F9E}"/>
          </ac:spMkLst>
        </pc:spChg>
        <pc:spChg chg="add del mod">
          <ac:chgData name="Greta Cocchi" userId="0388a631-cb8c-462c-8945-0f40637149d6" providerId="ADAL" clId="{2E1E0D40-7CA1-4E16-A4D5-592DB5B00514}" dt="2025-06-15T17:31:20.940" v="3407" actId="478"/>
          <ac:spMkLst>
            <pc:docMk/>
            <pc:sldMk cId="3533753177" sldId="366"/>
            <ac:spMk id="26" creationId="{273D8A62-C9E0-402A-9C63-71FA3595D0D8}"/>
          </ac:spMkLst>
        </pc:spChg>
        <pc:spChg chg="add del mod ord">
          <ac:chgData name="Greta Cocchi" userId="0388a631-cb8c-462c-8945-0f40637149d6" providerId="ADAL" clId="{2E1E0D40-7CA1-4E16-A4D5-592DB5B00514}" dt="2025-06-15T17:31:21.601" v="3408" actId="478"/>
          <ac:spMkLst>
            <pc:docMk/>
            <pc:sldMk cId="3533753177" sldId="366"/>
            <ac:spMk id="29" creationId="{E3ED8198-4219-4EBD-A470-A975CF2FA7A4}"/>
          </ac:spMkLst>
        </pc:spChg>
        <pc:spChg chg="add del mod ord">
          <ac:chgData name="Greta Cocchi" userId="0388a631-cb8c-462c-8945-0f40637149d6" providerId="ADAL" clId="{2E1E0D40-7CA1-4E16-A4D5-592DB5B00514}" dt="2025-06-15T17:31:20.467" v="3406" actId="478"/>
          <ac:spMkLst>
            <pc:docMk/>
            <pc:sldMk cId="3533753177" sldId="366"/>
            <ac:spMk id="30" creationId="{AA0FE065-DB78-4BB2-B420-16222EFD9E33}"/>
          </ac:spMkLst>
        </pc:spChg>
        <pc:spChg chg="del">
          <ac:chgData name="Greta Cocchi" userId="0388a631-cb8c-462c-8945-0f40637149d6" providerId="ADAL" clId="{2E1E0D40-7CA1-4E16-A4D5-592DB5B00514}" dt="2025-06-15T15:13:17.086" v="2536" actId="478"/>
          <ac:spMkLst>
            <pc:docMk/>
            <pc:sldMk cId="3533753177" sldId="366"/>
            <ac:spMk id="31" creationId="{035AFCA4-ECD3-6249-3CB1-7DC0B4279A9C}"/>
          </ac:spMkLst>
        </pc:spChg>
        <pc:spChg chg="add del mod ord">
          <ac:chgData name="Greta Cocchi" userId="0388a631-cb8c-462c-8945-0f40637149d6" providerId="ADAL" clId="{2E1E0D40-7CA1-4E16-A4D5-592DB5B00514}" dt="2025-06-15T17:31:19.731" v="3405" actId="478"/>
          <ac:spMkLst>
            <pc:docMk/>
            <pc:sldMk cId="3533753177" sldId="366"/>
            <ac:spMk id="32" creationId="{4B670538-4B79-4ABC-A5FE-1DFA07C06F21}"/>
          </ac:spMkLst>
        </pc:spChg>
        <pc:spChg chg="add del mod">
          <ac:chgData name="Greta Cocchi" userId="0388a631-cb8c-462c-8945-0f40637149d6" providerId="ADAL" clId="{2E1E0D40-7CA1-4E16-A4D5-592DB5B00514}" dt="2025-06-15T15:23:44.019" v="2655" actId="478"/>
          <ac:spMkLst>
            <pc:docMk/>
            <pc:sldMk cId="3533753177" sldId="366"/>
            <ac:spMk id="33" creationId="{C25BECBB-3A89-4264-9212-88D1BE9557B2}"/>
          </ac:spMkLst>
        </pc:spChg>
        <pc:spChg chg="del">
          <ac:chgData name="Greta Cocchi" userId="0388a631-cb8c-462c-8945-0f40637149d6" providerId="ADAL" clId="{2E1E0D40-7CA1-4E16-A4D5-592DB5B00514}" dt="2025-06-15T15:13:17.086" v="2536" actId="478"/>
          <ac:spMkLst>
            <pc:docMk/>
            <pc:sldMk cId="3533753177" sldId="366"/>
            <ac:spMk id="34" creationId="{E583E23E-E584-DB14-4FC7-55523AECA410}"/>
          </ac:spMkLst>
        </pc:spChg>
        <pc:spChg chg="del mod">
          <ac:chgData name="Greta Cocchi" userId="0388a631-cb8c-462c-8945-0f40637149d6" providerId="ADAL" clId="{2E1E0D40-7CA1-4E16-A4D5-592DB5B00514}" dt="2025-06-15T15:13:22.704" v="2543" actId="478"/>
          <ac:spMkLst>
            <pc:docMk/>
            <pc:sldMk cId="3533753177" sldId="366"/>
            <ac:spMk id="35" creationId="{16546910-BEBA-707E-04E8-37A8FEDC12DE}"/>
          </ac:spMkLst>
        </pc:spChg>
        <pc:spChg chg="del">
          <ac:chgData name="Greta Cocchi" userId="0388a631-cb8c-462c-8945-0f40637149d6" providerId="ADAL" clId="{2E1E0D40-7CA1-4E16-A4D5-592DB5B00514}" dt="2025-06-15T15:13:17.086" v="2536" actId="478"/>
          <ac:spMkLst>
            <pc:docMk/>
            <pc:sldMk cId="3533753177" sldId="366"/>
            <ac:spMk id="36" creationId="{D7050329-CEE6-B6BD-2F34-DDE32552CD8C}"/>
          </ac:spMkLst>
        </pc:spChg>
        <pc:spChg chg="del">
          <ac:chgData name="Greta Cocchi" userId="0388a631-cb8c-462c-8945-0f40637149d6" providerId="ADAL" clId="{2E1E0D40-7CA1-4E16-A4D5-592DB5B00514}" dt="2025-06-15T15:13:17.086" v="2536" actId="478"/>
          <ac:spMkLst>
            <pc:docMk/>
            <pc:sldMk cId="3533753177" sldId="366"/>
            <ac:spMk id="37" creationId="{0CFB8088-6A09-CD0E-F0BB-7AFA951B8CC4}"/>
          </ac:spMkLst>
        </pc:spChg>
        <pc:spChg chg="add mod ord">
          <ac:chgData name="Greta Cocchi" userId="0388a631-cb8c-462c-8945-0f40637149d6" providerId="ADAL" clId="{2E1E0D40-7CA1-4E16-A4D5-592DB5B00514}" dt="2025-06-15T17:39:44.052" v="3526" actId="164"/>
          <ac:spMkLst>
            <pc:docMk/>
            <pc:sldMk cId="3533753177" sldId="366"/>
            <ac:spMk id="38" creationId="{1E646C76-6E4C-4A0C-A18E-7C06AE600CBB}"/>
          </ac:spMkLst>
        </pc:spChg>
        <pc:spChg chg="add mod ord">
          <ac:chgData name="Greta Cocchi" userId="0388a631-cb8c-462c-8945-0f40637149d6" providerId="ADAL" clId="{2E1E0D40-7CA1-4E16-A4D5-592DB5B00514}" dt="2025-06-15T17:39:37.578" v="3525" actId="164"/>
          <ac:spMkLst>
            <pc:docMk/>
            <pc:sldMk cId="3533753177" sldId="366"/>
            <ac:spMk id="39" creationId="{D7BB35D0-27CB-41BB-BD1A-9B45ACF42E19}"/>
          </ac:spMkLst>
        </pc:spChg>
        <pc:spChg chg="add mod">
          <ac:chgData name="Greta Cocchi" userId="0388a631-cb8c-462c-8945-0f40637149d6" providerId="ADAL" clId="{2E1E0D40-7CA1-4E16-A4D5-592DB5B00514}" dt="2025-06-15T17:39:44.052" v="3526" actId="164"/>
          <ac:spMkLst>
            <pc:docMk/>
            <pc:sldMk cId="3533753177" sldId="366"/>
            <ac:spMk id="40" creationId="{C5F0F8AC-A741-4569-89C2-5DAAC9873BEB}"/>
          </ac:spMkLst>
        </pc:spChg>
        <pc:spChg chg="add del mod ord">
          <ac:chgData name="Greta Cocchi" userId="0388a631-cb8c-462c-8945-0f40637149d6" providerId="ADAL" clId="{2E1E0D40-7CA1-4E16-A4D5-592DB5B00514}" dt="2025-06-15T17:40:21.224" v="3560" actId="207"/>
          <ac:spMkLst>
            <pc:docMk/>
            <pc:sldMk cId="3533753177" sldId="366"/>
            <ac:spMk id="41" creationId="{6861F145-D8A8-4DB8-8747-B13C53C86CA5}"/>
          </ac:spMkLst>
        </pc:spChg>
        <pc:spChg chg="add mod">
          <ac:chgData name="Greta Cocchi" userId="0388a631-cb8c-462c-8945-0f40637149d6" providerId="ADAL" clId="{2E1E0D40-7CA1-4E16-A4D5-592DB5B00514}" dt="2025-06-15T17:39:37.578" v="3525" actId="164"/>
          <ac:spMkLst>
            <pc:docMk/>
            <pc:sldMk cId="3533753177" sldId="366"/>
            <ac:spMk id="42" creationId="{513EBD1F-8126-4DA2-B726-37ACB6D3B34F}"/>
          </ac:spMkLst>
        </pc:spChg>
        <pc:spChg chg="add del mod">
          <ac:chgData name="Greta Cocchi" userId="0388a631-cb8c-462c-8945-0f40637149d6" providerId="ADAL" clId="{2E1E0D40-7CA1-4E16-A4D5-592DB5B00514}" dt="2025-06-15T17:39:32.392" v="3524" actId="164"/>
          <ac:spMkLst>
            <pc:docMk/>
            <pc:sldMk cId="3533753177" sldId="366"/>
            <ac:spMk id="43" creationId="{7E16D56B-D15F-460F-B540-BCF807176F5B}"/>
          </ac:spMkLst>
        </pc:spChg>
        <pc:spChg chg="mod">
          <ac:chgData name="Greta Cocchi" userId="0388a631-cb8c-462c-8945-0f40637149d6" providerId="ADAL" clId="{2E1E0D40-7CA1-4E16-A4D5-592DB5B00514}" dt="2025-06-15T17:41:46.132" v="3564"/>
          <ac:spMkLst>
            <pc:docMk/>
            <pc:sldMk cId="3533753177" sldId="366"/>
            <ac:spMk id="50180" creationId="{FB502804-3457-3915-2846-FE55C9BF6160}"/>
          </ac:spMkLst>
        </pc:spChg>
        <pc:grpChg chg="add mod ord">
          <ac:chgData name="Greta Cocchi" userId="0388a631-cb8c-462c-8945-0f40637149d6" providerId="ADAL" clId="{2E1E0D40-7CA1-4E16-A4D5-592DB5B00514}" dt="2025-06-15T17:40:14.373" v="3534" actId="14100"/>
          <ac:grpSpMkLst>
            <pc:docMk/>
            <pc:sldMk cId="3533753177" sldId="366"/>
            <ac:grpSpMk id="14" creationId="{6CD5887F-B78C-4CF4-92E1-CBDB3B440DBD}"/>
          </ac:grpSpMkLst>
        </pc:grpChg>
        <pc:grpChg chg="add mod ord">
          <ac:chgData name="Greta Cocchi" userId="0388a631-cb8c-462c-8945-0f40637149d6" providerId="ADAL" clId="{2E1E0D40-7CA1-4E16-A4D5-592DB5B00514}" dt="2025-06-15T17:39:53.373" v="3530" actId="171"/>
          <ac:grpSpMkLst>
            <pc:docMk/>
            <pc:sldMk cId="3533753177" sldId="366"/>
            <ac:grpSpMk id="15" creationId="{F5AE1729-8190-4133-9557-2A2E15378729}"/>
          </ac:grpSpMkLst>
        </pc:grpChg>
        <pc:grpChg chg="add mod ord">
          <ac:chgData name="Greta Cocchi" userId="0388a631-cb8c-462c-8945-0f40637149d6" providerId="ADAL" clId="{2E1E0D40-7CA1-4E16-A4D5-592DB5B00514}" dt="2025-06-15T17:39:49.460" v="3528" actId="171"/>
          <ac:grpSpMkLst>
            <pc:docMk/>
            <pc:sldMk cId="3533753177" sldId="366"/>
            <ac:grpSpMk id="16" creationId="{BCBC03E6-0239-4533-B54A-1CCAF5EBC655}"/>
          </ac:grpSpMkLst>
        </pc:grpChg>
        <pc:graphicFrameChg chg="add del mod modGraphic">
          <ac:chgData name="Greta Cocchi" userId="0388a631-cb8c-462c-8945-0f40637149d6" providerId="ADAL" clId="{2E1E0D40-7CA1-4E16-A4D5-592DB5B00514}" dt="2025-06-15T15:15:08.065" v="2551" actId="478"/>
          <ac:graphicFrameMkLst>
            <pc:docMk/>
            <pc:sldMk cId="3533753177" sldId="366"/>
            <ac:graphicFrameMk id="2" creationId="{7B8ECA04-7B5F-4964-A248-C3D5636E5C94}"/>
          </ac:graphicFrameMkLst>
        </pc:graphicFrameChg>
      </pc:sldChg>
      <pc:sldChg chg="del">
        <pc:chgData name="Greta Cocchi" userId="0388a631-cb8c-462c-8945-0f40637149d6" providerId="ADAL" clId="{2E1E0D40-7CA1-4E16-A4D5-592DB5B00514}" dt="2025-06-18T13:27:16.512" v="5553" actId="2696"/>
        <pc:sldMkLst>
          <pc:docMk/>
          <pc:sldMk cId="3373097628" sldId="367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3815008057" sldId="368"/>
        </pc:sldMkLst>
      </pc:sldChg>
      <pc:sldChg chg="del">
        <pc:chgData name="Greta Cocchi" userId="0388a631-cb8c-462c-8945-0f40637149d6" providerId="ADAL" clId="{2E1E0D40-7CA1-4E16-A4D5-592DB5B00514}" dt="2025-06-18T13:29:00.130" v="5570" actId="2696"/>
        <pc:sldMkLst>
          <pc:docMk/>
          <pc:sldMk cId="1188350084" sldId="369"/>
        </pc:sldMkLst>
      </pc:sldChg>
      <pc:sldChg chg="del">
        <pc:chgData name="Greta Cocchi" userId="0388a631-cb8c-462c-8945-0f40637149d6" providerId="ADAL" clId="{2E1E0D40-7CA1-4E16-A4D5-592DB5B00514}" dt="2025-06-18T13:28:18.693" v="5564" actId="2696"/>
        <pc:sldMkLst>
          <pc:docMk/>
          <pc:sldMk cId="2835065823" sldId="370"/>
        </pc:sldMkLst>
      </pc:sldChg>
      <pc:sldChg chg="del">
        <pc:chgData name="Greta Cocchi" userId="0388a631-cb8c-462c-8945-0f40637149d6" providerId="ADAL" clId="{2E1E0D40-7CA1-4E16-A4D5-592DB5B00514}" dt="2025-06-18T13:28:45.537" v="5567" actId="2696"/>
        <pc:sldMkLst>
          <pc:docMk/>
          <pc:sldMk cId="482878975" sldId="371"/>
        </pc:sldMkLst>
      </pc:sldChg>
      <pc:sldChg chg="del">
        <pc:chgData name="Greta Cocchi" userId="0388a631-cb8c-462c-8945-0f40637149d6" providerId="ADAL" clId="{2E1E0D40-7CA1-4E16-A4D5-592DB5B00514}" dt="2025-06-18T13:29:29.553" v="5575" actId="18676"/>
        <pc:sldMkLst>
          <pc:docMk/>
          <pc:sldMk cId="2757605861" sldId="372"/>
        </pc:sldMkLst>
      </pc:sldChg>
      <pc:sldChg chg="del">
        <pc:chgData name="Greta Cocchi" userId="0388a631-cb8c-462c-8945-0f40637149d6" providerId="ADAL" clId="{2E1E0D40-7CA1-4E16-A4D5-592DB5B00514}" dt="2025-06-18T13:29:35.969" v="5576" actId="18676"/>
        <pc:sldMkLst>
          <pc:docMk/>
          <pc:sldMk cId="543845214" sldId="373"/>
        </pc:sldMkLst>
      </pc:sldChg>
      <pc:sldChg chg="del">
        <pc:chgData name="Greta Cocchi" userId="0388a631-cb8c-462c-8945-0f40637149d6" providerId="ADAL" clId="{2E1E0D40-7CA1-4E16-A4D5-592DB5B00514}" dt="2025-06-18T13:29:41.234" v="5577" actId="18676"/>
        <pc:sldMkLst>
          <pc:docMk/>
          <pc:sldMk cId="4143420584" sldId="374"/>
        </pc:sldMkLst>
      </pc:sldChg>
      <pc:sldChg chg="del">
        <pc:chgData name="Greta Cocchi" userId="0388a631-cb8c-462c-8945-0f40637149d6" providerId="ADAL" clId="{2E1E0D40-7CA1-4E16-A4D5-592DB5B00514}" dt="2025-06-18T13:29:00.130" v="5570" actId="2696"/>
        <pc:sldMkLst>
          <pc:docMk/>
          <pc:sldMk cId="2645868255" sldId="375"/>
        </pc:sldMkLst>
      </pc:sldChg>
      <pc:sldChg chg="new del">
        <pc:chgData name="Greta Cocchi" userId="0388a631-cb8c-462c-8945-0f40637149d6" providerId="ADAL" clId="{2E1E0D40-7CA1-4E16-A4D5-592DB5B00514}" dt="2025-06-11T13:49:15.161" v="78" actId="680"/>
        <pc:sldMkLst>
          <pc:docMk/>
          <pc:sldMk cId="1195422056" sldId="376"/>
        </pc:sldMkLst>
      </pc:sldChg>
      <pc:sldChg chg="addSp delSp modSp add mod modAnim addCm delCm modCm modNotesTx">
        <pc:chgData name="Greta Cocchi" userId="0388a631-cb8c-462c-8945-0f40637149d6" providerId="ADAL" clId="{2E1E0D40-7CA1-4E16-A4D5-592DB5B00514}" dt="2025-06-18T13:38:21.064" v="5582" actId="5900"/>
        <pc:sldMkLst>
          <pc:docMk/>
          <pc:sldMk cId="4270828912" sldId="376"/>
        </pc:sldMkLst>
        <pc:spChg chg="add del mod">
          <ac:chgData name="Greta Cocchi" userId="0388a631-cb8c-462c-8945-0f40637149d6" providerId="ADAL" clId="{2E1E0D40-7CA1-4E16-A4D5-592DB5B00514}" dt="2025-06-13T12:09:33.531" v="985" actId="478"/>
          <ac:spMkLst>
            <pc:docMk/>
            <pc:sldMk cId="4270828912" sldId="376"/>
            <ac:spMk id="2" creationId="{EC05D563-F928-489B-ADCE-42861B50BCFB}"/>
          </ac:spMkLst>
        </pc:spChg>
        <pc:spChg chg="mod">
          <ac:chgData name="Greta Cocchi" userId="0388a631-cb8c-462c-8945-0f40637149d6" providerId="ADAL" clId="{2E1E0D40-7CA1-4E16-A4D5-592DB5B00514}" dt="2025-06-11T13:49:33.156" v="90" actId="20577"/>
          <ac:spMkLst>
            <pc:docMk/>
            <pc:sldMk cId="4270828912" sldId="376"/>
            <ac:spMk id="3" creationId="{0ADC9092-B8AD-9448-9690-13D94442A120}"/>
          </ac:spMkLst>
        </pc:spChg>
        <pc:spChg chg="mod">
          <ac:chgData name="Greta Cocchi" userId="0388a631-cb8c-462c-8945-0f40637149d6" providerId="ADAL" clId="{2E1E0D40-7CA1-4E16-A4D5-592DB5B00514}" dt="2025-06-11T14:54:41.832" v="509"/>
          <ac:spMkLst>
            <pc:docMk/>
            <pc:sldMk cId="4270828912" sldId="376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5:46.069" v="535" actId="20577"/>
          <ac:spMkLst>
            <pc:docMk/>
            <pc:sldMk cId="4270828912" sldId="376"/>
            <ac:spMk id="5" creationId="{EDD9CD81-F741-E34D-918B-879020443A81}"/>
          </ac:spMkLst>
        </pc:spChg>
        <pc:spChg chg="add del mod">
          <ac:chgData name="Greta Cocchi" userId="0388a631-cb8c-462c-8945-0f40637149d6" providerId="ADAL" clId="{2E1E0D40-7CA1-4E16-A4D5-592DB5B00514}" dt="2025-06-13T12:20:10.553" v="1082" actId="478"/>
          <ac:spMkLst>
            <pc:docMk/>
            <pc:sldMk cId="4270828912" sldId="376"/>
            <ac:spMk id="12" creationId="{8600E1E4-B1B1-43EC-ADA9-850DC5ADDE01}"/>
          </ac:spMkLst>
        </pc:spChg>
        <pc:spChg chg="add del mod">
          <ac:chgData name="Greta Cocchi" userId="0388a631-cb8c-462c-8945-0f40637149d6" providerId="ADAL" clId="{2E1E0D40-7CA1-4E16-A4D5-592DB5B00514}" dt="2025-06-13T12:20:07.240" v="1081" actId="478"/>
          <ac:spMkLst>
            <pc:docMk/>
            <pc:sldMk cId="4270828912" sldId="376"/>
            <ac:spMk id="13" creationId="{71F84A89-1142-4E13-A410-AA32C39C9C33}"/>
          </ac:spMkLst>
        </pc:spChg>
        <pc:spChg chg="add del mod">
          <ac:chgData name="Greta Cocchi" userId="0388a631-cb8c-462c-8945-0f40637149d6" providerId="ADAL" clId="{2E1E0D40-7CA1-4E16-A4D5-592DB5B00514}" dt="2025-06-11T14:03:11.672" v="337" actId="21"/>
          <ac:spMkLst>
            <pc:docMk/>
            <pc:sldMk cId="4270828912" sldId="376"/>
            <ac:spMk id="15" creationId="{37E95DCF-8C01-4FFA-940B-738CEB394C3D}"/>
          </ac:spMkLst>
        </pc:spChg>
        <pc:spChg chg="mod ord topLvl">
          <ac:chgData name="Greta Cocchi" userId="0388a631-cb8c-462c-8945-0f40637149d6" providerId="ADAL" clId="{2E1E0D40-7CA1-4E16-A4D5-592DB5B00514}" dt="2025-06-15T14:27:27.795" v="2463" actId="165"/>
          <ac:spMkLst>
            <pc:docMk/>
            <pc:sldMk cId="4270828912" sldId="376"/>
            <ac:spMk id="15" creationId="{790598EB-F2B4-4A06-A04F-01433C8DAE94}"/>
          </ac:spMkLst>
        </pc:spChg>
        <pc:spChg chg="del mod topLvl">
          <ac:chgData name="Greta Cocchi" userId="0388a631-cb8c-462c-8945-0f40637149d6" providerId="ADAL" clId="{2E1E0D40-7CA1-4E16-A4D5-592DB5B00514}" dt="2025-06-13T12:10:05.943" v="1000" actId="478"/>
          <ac:spMkLst>
            <pc:docMk/>
            <pc:sldMk cId="4270828912" sldId="376"/>
            <ac:spMk id="16" creationId="{24B5CA78-A413-4552-89FA-DF08E5E6D11A}"/>
          </ac:spMkLst>
        </pc:spChg>
        <pc:spChg chg="del mod ord topLvl">
          <ac:chgData name="Greta Cocchi" userId="0388a631-cb8c-462c-8945-0f40637149d6" providerId="ADAL" clId="{2E1E0D40-7CA1-4E16-A4D5-592DB5B00514}" dt="2025-06-11T14:03:11.672" v="337" actId="21"/>
          <ac:spMkLst>
            <pc:docMk/>
            <pc:sldMk cId="4270828912" sldId="376"/>
            <ac:spMk id="19" creationId="{F7E1E19E-F86B-40BE-9679-5E70C79211FC}"/>
          </ac:spMkLst>
        </pc:spChg>
        <pc:spChg chg="del mod topLvl">
          <ac:chgData name="Greta Cocchi" userId="0388a631-cb8c-462c-8945-0f40637149d6" providerId="ADAL" clId="{2E1E0D40-7CA1-4E16-A4D5-592DB5B00514}" dt="2025-06-11T14:01:21.583" v="319" actId="478"/>
          <ac:spMkLst>
            <pc:docMk/>
            <pc:sldMk cId="4270828912" sldId="376"/>
            <ac:spMk id="20" creationId="{754F7E6F-F733-42D7-8EBA-44BE201E0E4E}"/>
          </ac:spMkLst>
        </pc:spChg>
        <pc:spChg chg="add mod">
          <ac:chgData name="Greta Cocchi" userId="0388a631-cb8c-462c-8945-0f40637149d6" providerId="ADAL" clId="{2E1E0D40-7CA1-4E16-A4D5-592DB5B00514}" dt="2025-06-13T12:12:22.234" v="1037"/>
          <ac:spMkLst>
            <pc:docMk/>
            <pc:sldMk cId="4270828912" sldId="376"/>
            <ac:spMk id="20" creationId="{9D0A3FCA-A233-4F71-9BF6-C73607F49476}"/>
          </ac:spMkLst>
        </pc:spChg>
        <pc:spChg chg="add mod">
          <ac:chgData name="Greta Cocchi" userId="0388a631-cb8c-462c-8945-0f40637149d6" providerId="ADAL" clId="{2E1E0D40-7CA1-4E16-A4D5-592DB5B00514}" dt="2025-06-13T12:12:22.234" v="1037"/>
          <ac:spMkLst>
            <pc:docMk/>
            <pc:sldMk cId="4270828912" sldId="376"/>
            <ac:spMk id="21" creationId="{FA70FDED-7C14-40B1-B31D-4FC6FD974F59}"/>
          </ac:spMkLst>
        </pc:spChg>
        <pc:spChg chg="add mod ord topLvl">
          <ac:chgData name="Greta Cocchi" userId="0388a631-cb8c-462c-8945-0f40637149d6" providerId="ADAL" clId="{2E1E0D40-7CA1-4E16-A4D5-592DB5B00514}" dt="2025-06-15T14:28:49.486" v="2480" actId="164"/>
          <ac:spMkLst>
            <pc:docMk/>
            <pc:sldMk cId="4270828912" sldId="376"/>
            <ac:spMk id="22" creationId="{4FF1B0E4-0B43-468B-BF4D-49EFF105722F}"/>
          </ac:spMkLst>
        </pc:spChg>
        <pc:spChg chg="add mod">
          <ac:chgData name="Greta Cocchi" userId="0388a631-cb8c-462c-8945-0f40637149d6" providerId="ADAL" clId="{2E1E0D40-7CA1-4E16-A4D5-592DB5B00514}" dt="2025-06-15T14:27:27.795" v="2463" actId="165"/>
          <ac:spMkLst>
            <pc:docMk/>
            <pc:sldMk cId="4270828912" sldId="376"/>
            <ac:spMk id="24" creationId="{7ACB9AA5-47ED-475C-BC09-DF601CAB2DD0}"/>
          </ac:spMkLst>
        </pc:spChg>
        <pc:spChg chg="add mod topLvl">
          <ac:chgData name="Greta Cocchi" userId="0388a631-cb8c-462c-8945-0f40637149d6" providerId="ADAL" clId="{2E1E0D40-7CA1-4E16-A4D5-592DB5B00514}" dt="2025-06-15T14:28:49.486" v="2480" actId="164"/>
          <ac:spMkLst>
            <pc:docMk/>
            <pc:sldMk cId="4270828912" sldId="376"/>
            <ac:spMk id="25" creationId="{F7058969-3487-471F-9442-64E5DABC1A65}"/>
          </ac:spMkLst>
        </pc:spChg>
        <pc:spChg chg="add del">
          <ac:chgData name="Greta Cocchi" userId="0388a631-cb8c-462c-8945-0f40637149d6" providerId="ADAL" clId="{2E1E0D40-7CA1-4E16-A4D5-592DB5B00514}" dt="2025-06-13T12:21:19.607" v="1102" actId="478"/>
          <ac:spMkLst>
            <pc:docMk/>
            <pc:sldMk cId="4270828912" sldId="376"/>
            <ac:spMk id="28" creationId="{3A37A62A-860C-41F9-AE1E-54C3EA701A35}"/>
          </ac:spMkLst>
        </pc:spChg>
        <pc:spChg chg="add del">
          <ac:chgData name="Greta Cocchi" userId="0388a631-cb8c-462c-8945-0f40637149d6" providerId="ADAL" clId="{2E1E0D40-7CA1-4E16-A4D5-592DB5B00514}" dt="2025-06-13T12:21:24.970" v="1104" actId="478"/>
          <ac:spMkLst>
            <pc:docMk/>
            <pc:sldMk cId="4270828912" sldId="376"/>
            <ac:spMk id="30" creationId="{B04F3304-C763-49BD-B92B-6D7F1071A84D}"/>
          </ac:spMkLst>
        </pc:spChg>
        <pc:spChg chg="mod ord topLvl">
          <ac:chgData name="Greta Cocchi" userId="0388a631-cb8c-462c-8945-0f40637149d6" providerId="ADAL" clId="{2E1E0D40-7CA1-4E16-A4D5-592DB5B00514}" dt="2025-06-15T14:29:09.135" v="2484" actId="164"/>
          <ac:spMkLst>
            <pc:docMk/>
            <pc:sldMk cId="4270828912" sldId="376"/>
            <ac:spMk id="32" creationId="{10F52715-7C7C-478C-9B3E-85720E177142}"/>
          </ac:spMkLst>
        </pc:spChg>
        <pc:spChg chg="add mod ord topLvl">
          <ac:chgData name="Greta Cocchi" userId="0388a631-cb8c-462c-8945-0f40637149d6" providerId="ADAL" clId="{2E1E0D40-7CA1-4E16-A4D5-592DB5B00514}" dt="2025-06-15T14:29:16.489" v="2486" actId="164"/>
          <ac:spMkLst>
            <pc:docMk/>
            <pc:sldMk cId="4270828912" sldId="376"/>
            <ac:spMk id="39" creationId="{FE005D4A-AA54-4518-A5F4-AC19D1EC515B}"/>
          </ac:spMkLst>
        </pc:spChg>
        <pc:spChg chg="add mod topLvl">
          <ac:chgData name="Greta Cocchi" userId="0388a631-cb8c-462c-8945-0f40637149d6" providerId="ADAL" clId="{2E1E0D40-7CA1-4E16-A4D5-592DB5B00514}" dt="2025-06-15T14:29:09.135" v="2484" actId="164"/>
          <ac:spMkLst>
            <pc:docMk/>
            <pc:sldMk cId="4270828912" sldId="376"/>
            <ac:spMk id="41" creationId="{4C026331-DE38-43E7-88A9-8F200910943B}"/>
          </ac:spMkLst>
        </pc:spChg>
        <pc:spChg chg="add mod topLvl">
          <ac:chgData name="Greta Cocchi" userId="0388a631-cb8c-462c-8945-0f40637149d6" providerId="ADAL" clId="{2E1E0D40-7CA1-4E16-A4D5-592DB5B00514}" dt="2025-06-15T14:29:16.489" v="2486" actId="164"/>
          <ac:spMkLst>
            <pc:docMk/>
            <pc:sldMk cId="4270828912" sldId="376"/>
            <ac:spMk id="42" creationId="{A9229C4F-B86D-4EE5-B976-F2D7D680D8AD}"/>
          </ac:spMkLst>
        </pc:spChg>
        <pc:spChg chg="mod topLvl">
          <ac:chgData name="Greta Cocchi" userId="0388a631-cb8c-462c-8945-0f40637149d6" providerId="ADAL" clId="{2E1E0D40-7CA1-4E16-A4D5-592DB5B00514}" dt="2025-06-15T13:40:13.006" v="2226" actId="164"/>
          <ac:spMkLst>
            <pc:docMk/>
            <pc:sldMk cId="4270828912" sldId="376"/>
            <ac:spMk id="45" creationId="{B304ABCB-1063-41A4-9D1F-1034D6ED0004}"/>
          </ac:spMkLst>
        </pc:spChg>
        <pc:spChg chg="mod ord topLvl">
          <ac:chgData name="Greta Cocchi" userId="0388a631-cb8c-462c-8945-0f40637149d6" providerId="ADAL" clId="{2E1E0D40-7CA1-4E16-A4D5-592DB5B00514}" dt="2025-06-13T13:10:06.331" v="1448" actId="20577"/>
          <ac:spMkLst>
            <pc:docMk/>
            <pc:sldMk cId="4270828912" sldId="376"/>
            <ac:spMk id="46" creationId="{510A6EBA-B279-4BEC-993F-792CB3FF209D}"/>
          </ac:spMkLst>
        </pc:spChg>
        <pc:spChg chg="del mod topLvl">
          <ac:chgData name="Greta Cocchi" userId="0388a631-cb8c-462c-8945-0f40637149d6" providerId="ADAL" clId="{2E1E0D40-7CA1-4E16-A4D5-592DB5B00514}" dt="2025-06-13T13:06:31.209" v="1314" actId="478"/>
          <ac:spMkLst>
            <pc:docMk/>
            <pc:sldMk cId="4270828912" sldId="376"/>
            <ac:spMk id="47" creationId="{812C4206-A611-4EBE-B95E-EE16932249D5}"/>
          </ac:spMkLst>
        </pc:spChg>
        <pc:spChg chg="del mod topLvl">
          <ac:chgData name="Greta Cocchi" userId="0388a631-cb8c-462c-8945-0f40637149d6" providerId="ADAL" clId="{2E1E0D40-7CA1-4E16-A4D5-592DB5B00514}" dt="2025-06-13T13:06:28.182" v="1312" actId="478"/>
          <ac:spMkLst>
            <pc:docMk/>
            <pc:sldMk cId="4270828912" sldId="376"/>
            <ac:spMk id="48" creationId="{DE1E64AA-1432-493D-9CB2-B8FC8A9742D6}"/>
          </ac:spMkLst>
        </pc:spChg>
        <pc:spChg chg="del mod topLvl">
          <ac:chgData name="Greta Cocchi" userId="0388a631-cb8c-462c-8945-0f40637149d6" providerId="ADAL" clId="{2E1E0D40-7CA1-4E16-A4D5-592DB5B00514}" dt="2025-06-13T13:06:29.223" v="1313" actId="478"/>
          <ac:spMkLst>
            <pc:docMk/>
            <pc:sldMk cId="4270828912" sldId="376"/>
            <ac:spMk id="49" creationId="{0D5577CA-8963-4B90-8274-7C04A6DF612B}"/>
          </ac:spMkLst>
        </pc:spChg>
        <pc:spChg chg="del mod topLvl">
          <ac:chgData name="Greta Cocchi" userId="0388a631-cb8c-462c-8945-0f40637149d6" providerId="ADAL" clId="{2E1E0D40-7CA1-4E16-A4D5-592DB5B00514}" dt="2025-06-13T13:06:32.282" v="1315" actId="478"/>
          <ac:spMkLst>
            <pc:docMk/>
            <pc:sldMk cId="4270828912" sldId="376"/>
            <ac:spMk id="50" creationId="{46E07EF7-7BA7-49B6-B6DE-E3A265A877F1}"/>
          </ac:spMkLst>
        </pc:spChg>
        <pc:spChg chg="add mod ord">
          <ac:chgData name="Greta Cocchi" userId="0388a631-cb8c-462c-8945-0f40637149d6" providerId="ADAL" clId="{2E1E0D40-7CA1-4E16-A4D5-592DB5B00514}" dt="2025-06-13T13:06:02.586" v="1305" actId="164"/>
          <ac:spMkLst>
            <pc:docMk/>
            <pc:sldMk cId="4270828912" sldId="376"/>
            <ac:spMk id="51" creationId="{10D67F1C-0B7B-4335-9012-11F65372B24E}"/>
          </ac:spMkLst>
        </pc:spChg>
        <pc:spChg chg="add mod">
          <ac:chgData name="Greta Cocchi" userId="0388a631-cb8c-462c-8945-0f40637149d6" providerId="ADAL" clId="{2E1E0D40-7CA1-4E16-A4D5-592DB5B00514}" dt="2025-06-15T13:40:13.006" v="2226" actId="164"/>
          <ac:spMkLst>
            <pc:docMk/>
            <pc:sldMk cId="4270828912" sldId="376"/>
            <ac:spMk id="52" creationId="{96432C06-CDF2-4302-9C34-F16E1BCF16B5}"/>
          </ac:spMkLst>
        </pc:spChg>
        <pc:spChg chg="del topLvl">
          <ac:chgData name="Greta Cocchi" userId="0388a631-cb8c-462c-8945-0f40637149d6" providerId="ADAL" clId="{2E1E0D40-7CA1-4E16-A4D5-592DB5B00514}" dt="2025-06-11T13:49:45.014" v="94" actId="478"/>
          <ac:spMkLst>
            <pc:docMk/>
            <pc:sldMk cId="4270828912" sldId="376"/>
            <ac:spMk id="247" creationId="{AD6672A7-4ECC-D786-874B-2C3CE7F46947}"/>
          </ac:spMkLst>
        </pc:spChg>
        <pc:spChg chg="del mod topLvl">
          <ac:chgData name="Greta Cocchi" userId="0388a631-cb8c-462c-8945-0f40637149d6" providerId="ADAL" clId="{2E1E0D40-7CA1-4E16-A4D5-592DB5B00514}" dt="2025-06-11T13:49:46.808" v="95" actId="478"/>
          <ac:spMkLst>
            <pc:docMk/>
            <pc:sldMk cId="4270828912" sldId="376"/>
            <ac:spMk id="252" creationId="{220CD195-C62E-71B2-FEA8-287AEDD13A2C}"/>
          </ac:spMkLst>
        </pc:spChg>
        <pc:grpChg chg="add mod">
          <ac:chgData name="Greta Cocchi" userId="0388a631-cb8c-462c-8945-0f40637149d6" providerId="ADAL" clId="{2E1E0D40-7CA1-4E16-A4D5-592DB5B00514}" dt="2025-06-15T13:40:13.006" v="2226" actId="164"/>
          <ac:grpSpMkLst>
            <pc:docMk/>
            <pc:sldMk cId="4270828912" sldId="376"/>
            <ac:grpSpMk id="2" creationId="{2060E278-029E-4365-8A8D-B5F3FB0FE8A7}"/>
          </ac:grpSpMkLst>
        </pc:grpChg>
        <pc:grpChg chg="add mod">
          <ac:chgData name="Greta Cocchi" userId="0388a631-cb8c-462c-8945-0f40637149d6" providerId="ADAL" clId="{2E1E0D40-7CA1-4E16-A4D5-592DB5B00514}" dt="2025-06-15T14:28:49.486" v="2480" actId="164"/>
          <ac:grpSpMkLst>
            <pc:docMk/>
            <pc:sldMk cId="4270828912" sldId="376"/>
            <ac:grpSpMk id="8" creationId="{E9BAAFDF-4EB1-4658-8F46-8111A55E26A9}"/>
          </ac:grpSpMkLst>
        </pc:grpChg>
        <pc:grpChg chg="add mod">
          <ac:chgData name="Greta Cocchi" userId="0388a631-cb8c-462c-8945-0f40637149d6" providerId="ADAL" clId="{2E1E0D40-7CA1-4E16-A4D5-592DB5B00514}" dt="2025-06-15T14:29:09.135" v="2484" actId="164"/>
          <ac:grpSpMkLst>
            <pc:docMk/>
            <pc:sldMk cId="4270828912" sldId="376"/>
            <ac:grpSpMk id="9" creationId="{BCB6D7CE-317D-4510-A509-1EA57B7CEB9A}"/>
          </ac:grpSpMkLst>
        </pc:grpChg>
        <pc:grpChg chg="add del mod">
          <ac:chgData name="Greta Cocchi" userId="0388a631-cb8c-462c-8945-0f40637149d6" providerId="ADAL" clId="{2E1E0D40-7CA1-4E16-A4D5-592DB5B00514}" dt="2025-06-13T12:25:12.078" v="1141" actId="165"/>
          <ac:grpSpMkLst>
            <pc:docMk/>
            <pc:sldMk cId="4270828912" sldId="376"/>
            <ac:grpSpMk id="11" creationId="{39012D56-167D-42C4-8307-5F160FC2F823}"/>
          </ac:grpSpMkLst>
        </pc:grpChg>
        <pc:grpChg chg="add mod">
          <ac:chgData name="Greta Cocchi" userId="0388a631-cb8c-462c-8945-0f40637149d6" providerId="ADAL" clId="{2E1E0D40-7CA1-4E16-A4D5-592DB5B00514}" dt="2025-06-15T14:29:16.489" v="2486" actId="164"/>
          <ac:grpSpMkLst>
            <pc:docMk/>
            <pc:sldMk cId="4270828912" sldId="376"/>
            <ac:grpSpMk id="11" creationId="{8DF4BCE0-E254-4411-9ECC-6800E6AE45C8}"/>
          </ac:grpSpMkLst>
        </pc:grpChg>
        <pc:grpChg chg="add del mod">
          <ac:chgData name="Greta Cocchi" userId="0388a631-cb8c-462c-8945-0f40637149d6" providerId="ADAL" clId="{2E1E0D40-7CA1-4E16-A4D5-592DB5B00514}" dt="2025-06-13T12:10:05.943" v="1000" actId="478"/>
          <ac:grpSpMkLst>
            <pc:docMk/>
            <pc:sldMk cId="4270828912" sldId="376"/>
            <ac:grpSpMk id="14" creationId="{320AA166-B7D9-4AE1-918E-4DB1DF4E9245}"/>
          </ac:grpSpMkLst>
        </pc:grpChg>
        <pc:grpChg chg="add del mod">
          <ac:chgData name="Greta Cocchi" userId="0388a631-cb8c-462c-8945-0f40637149d6" providerId="ADAL" clId="{2E1E0D40-7CA1-4E16-A4D5-592DB5B00514}" dt="2025-06-13T12:24:17.321" v="1132" actId="165"/>
          <ac:grpSpMkLst>
            <pc:docMk/>
            <pc:sldMk cId="4270828912" sldId="376"/>
            <ac:grpSpMk id="17" creationId="{670EDC7F-649B-42C0-9B02-D21B5E79970D}"/>
          </ac:grpSpMkLst>
        </pc:grpChg>
        <pc:grpChg chg="add del mod">
          <ac:chgData name="Greta Cocchi" userId="0388a631-cb8c-462c-8945-0f40637149d6" providerId="ADAL" clId="{2E1E0D40-7CA1-4E16-A4D5-592DB5B00514}" dt="2025-06-11T14:01:21.583" v="319" actId="478"/>
          <ac:grpSpMkLst>
            <pc:docMk/>
            <pc:sldMk cId="4270828912" sldId="376"/>
            <ac:grpSpMk id="17" creationId="{DF4522F4-A37B-4488-8D03-44B5BB0505DD}"/>
          </ac:grpSpMkLst>
        </pc:grpChg>
        <pc:grpChg chg="add del mod">
          <ac:chgData name="Greta Cocchi" userId="0388a631-cb8c-462c-8945-0f40637149d6" providerId="ADAL" clId="{2E1E0D40-7CA1-4E16-A4D5-592DB5B00514}" dt="2025-06-13T12:43:38.133" v="1177" actId="478"/>
          <ac:grpSpMkLst>
            <pc:docMk/>
            <pc:sldMk cId="4270828912" sldId="376"/>
            <ac:grpSpMk id="19" creationId="{B425D03B-1FBC-4582-8362-4C6E5B25CA19}"/>
          </ac:grpSpMkLst>
        </pc:grpChg>
        <pc:grpChg chg="add del mod">
          <ac:chgData name="Greta Cocchi" userId="0388a631-cb8c-462c-8945-0f40637149d6" providerId="ADAL" clId="{2E1E0D40-7CA1-4E16-A4D5-592DB5B00514}" dt="2025-06-13T12:44:24.788" v="1190" actId="165"/>
          <ac:grpSpMkLst>
            <pc:docMk/>
            <pc:sldMk cId="4270828912" sldId="376"/>
            <ac:grpSpMk id="29" creationId="{50037356-F242-4C21-9F68-AC4CA3455945}"/>
          </ac:grpSpMkLst>
        </pc:grpChg>
        <pc:grpChg chg="add del mod">
          <ac:chgData name="Greta Cocchi" userId="0388a631-cb8c-462c-8945-0f40637149d6" providerId="ADAL" clId="{2E1E0D40-7CA1-4E16-A4D5-592DB5B00514}" dt="2025-06-13T12:21:33.697" v="1107" actId="478"/>
          <ac:grpSpMkLst>
            <pc:docMk/>
            <pc:sldMk cId="4270828912" sldId="376"/>
            <ac:grpSpMk id="31" creationId="{CD963A9D-5518-475D-A496-CF893A93A551}"/>
          </ac:grpSpMkLst>
        </pc:grpChg>
        <pc:grpChg chg="add mod topLvl">
          <ac:chgData name="Greta Cocchi" userId="0388a631-cb8c-462c-8945-0f40637149d6" providerId="ADAL" clId="{2E1E0D40-7CA1-4E16-A4D5-592DB5B00514}" dt="2025-06-15T14:27:27.795" v="2463" actId="165"/>
          <ac:grpSpMkLst>
            <pc:docMk/>
            <pc:sldMk cId="4270828912" sldId="376"/>
            <ac:grpSpMk id="35" creationId="{2DFE4E34-F019-4A6E-BC33-FAAED45893DC}"/>
          </ac:grpSpMkLst>
        </pc:grpChg>
        <pc:grpChg chg="add del mod">
          <ac:chgData name="Greta Cocchi" userId="0388a631-cb8c-462c-8945-0f40637149d6" providerId="ADAL" clId="{2E1E0D40-7CA1-4E16-A4D5-592DB5B00514}" dt="2025-06-15T14:27:27.795" v="2463" actId="165"/>
          <ac:grpSpMkLst>
            <pc:docMk/>
            <pc:sldMk cId="4270828912" sldId="376"/>
            <ac:grpSpMk id="36" creationId="{692D379A-2096-4821-A981-7473DB43C464}"/>
          </ac:grpSpMkLst>
        </pc:grpChg>
        <pc:grpChg chg="add del mod">
          <ac:chgData name="Greta Cocchi" userId="0388a631-cb8c-462c-8945-0f40637149d6" providerId="ADAL" clId="{2E1E0D40-7CA1-4E16-A4D5-592DB5B00514}" dt="2025-06-13T12:48:26.909" v="1239" actId="165"/>
          <ac:grpSpMkLst>
            <pc:docMk/>
            <pc:sldMk cId="4270828912" sldId="376"/>
            <ac:grpSpMk id="37" creationId="{DC258CF6-7527-4AA5-87E5-38523941A703}"/>
          </ac:grpSpMkLst>
        </pc:grpChg>
        <pc:grpChg chg="add del mod">
          <ac:chgData name="Greta Cocchi" userId="0388a631-cb8c-462c-8945-0f40637149d6" providerId="ADAL" clId="{2E1E0D40-7CA1-4E16-A4D5-592DB5B00514}" dt="2025-06-15T14:28:58.690" v="2482" actId="165"/>
          <ac:grpSpMkLst>
            <pc:docMk/>
            <pc:sldMk cId="4270828912" sldId="376"/>
            <ac:grpSpMk id="40" creationId="{8EF6319A-EADF-456C-9493-E015320C423C}"/>
          </ac:grpSpMkLst>
        </pc:grpChg>
        <pc:grpChg chg="add mod">
          <ac:chgData name="Greta Cocchi" userId="0388a631-cb8c-462c-8945-0f40637149d6" providerId="ADAL" clId="{2E1E0D40-7CA1-4E16-A4D5-592DB5B00514}" dt="2025-06-15T13:40:13.006" v="2226" actId="164"/>
          <ac:grpSpMkLst>
            <pc:docMk/>
            <pc:sldMk cId="4270828912" sldId="376"/>
            <ac:grpSpMk id="43" creationId="{3E8271C7-DFCA-4D2D-9477-DAB5FC66FAF8}"/>
          </ac:grpSpMkLst>
        </pc:grpChg>
        <pc:grpChg chg="add del mod">
          <ac:chgData name="Greta Cocchi" userId="0388a631-cb8c-462c-8945-0f40637149d6" providerId="ADAL" clId="{2E1E0D40-7CA1-4E16-A4D5-592DB5B00514}" dt="2025-06-13T13:02:58.292" v="1284" actId="165"/>
          <ac:grpSpMkLst>
            <pc:docMk/>
            <pc:sldMk cId="4270828912" sldId="376"/>
            <ac:grpSpMk id="44" creationId="{82CAE2D8-903B-4534-9F1B-1D0004E21A0F}"/>
          </ac:grpSpMkLst>
        </pc:grpChg>
        <pc:grpChg chg="add del">
          <ac:chgData name="Greta Cocchi" userId="0388a631-cb8c-462c-8945-0f40637149d6" providerId="ADAL" clId="{2E1E0D40-7CA1-4E16-A4D5-592DB5B00514}" dt="2025-06-11T13:49:45.014" v="94" actId="478"/>
          <ac:grpSpMkLst>
            <pc:docMk/>
            <pc:sldMk cId="4270828912" sldId="376"/>
            <ac:grpSpMk id="243" creationId="{07B743B9-DCE8-329E-87FD-0556D7AC84B0}"/>
          </ac:grpSpMkLst>
        </pc:grpChg>
        <pc:graphicFrameChg chg="add del mod topLvl modGraphic">
          <ac:chgData name="Greta Cocchi" userId="0388a631-cb8c-462c-8945-0f40637149d6" providerId="ADAL" clId="{2E1E0D40-7CA1-4E16-A4D5-592DB5B00514}" dt="2025-06-15T14:27:27.795" v="2463" actId="165"/>
          <ac:graphicFrameMkLst>
            <pc:docMk/>
            <pc:sldMk cId="4270828912" sldId="376"/>
            <ac:graphicFrameMk id="10" creationId="{83DABE39-D930-4F31-AA0F-47581DB8976B}"/>
          </ac:graphicFrameMkLst>
        </pc:graphicFrameChg>
        <pc:graphicFrameChg chg="add mod">
          <ac:chgData name="Greta Cocchi" userId="0388a631-cb8c-462c-8945-0f40637149d6" providerId="ADAL" clId="{2E1E0D40-7CA1-4E16-A4D5-592DB5B00514}" dt="2025-06-17T19:14:15.736" v="5338" actId="1076"/>
          <ac:graphicFrameMkLst>
            <pc:docMk/>
            <pc:sldMk cId="4270828912" sldId="376"/>
            <ac:graphicFrameMk id="12" creationId="{7DA3194D-0721-4826-B3C7-26034935228F}"/>
          </ac:graphicFrameMkLst>
        </pc:graphicFrameChg>
        <pc:graphicFrameChg chg="add mod topLvl modGraphic">
          <ac:chgData name="Greta Cocchi" userId="0388a631-cb8c-462c-8945-0f40637149d6" providerId="ADAL" clId="{2E1E0D40-7CA1-4E16-A4D5-592DB5B00514}" dt="2025-06-15T14:28:58.690" v="2482" actId="165"/>
          <ac:graphicFrameMkLst>
            <pc:docMk/>
            <pc:sldMk cId="4270828912" sldId="376"/>
            <ac:graphicFrameMk id="38" creationId="{BDC976FF-313A-4443-9A96-608F668BB045}"/>
          </ac:graphicFrameMkLst>
        </pc:graphicFrameChg>
        <pc:picChg chg="add mod ord topLvl">
          <ac:chgData name="Greta Cocchi" userId="0388a631-cb8c-462c-8945-0f40637149d6" providerId="ADAL" clId="{2E1E0D40-7CA1-4E16-A4D5-592DB5B00514}" dt="2025-06-15T14:27:27.795" v="2463" actId="165"/>
          <ac:picMkLst>
            <pc:docMk/>
            <pc:sldMk cId="4270828912" sldId="376"/>
            <ac:picMk id="7" creationId="{312BAF25-539F-4434-9585-147514471589}"/>
          </ac:picMkLst>
        </pc:picChg>
        <pc:picChg chg="add del mod">
          <ac:chgData name="Greta Cocchi" userId="0388a631-cb8c-462c-8945-0f40637149d6" providerId="ADAL" clId="{2E1E0D40-7CA1-4E16-A4D5-592DB5B00514}" dt="2025-06-13T12:13:33.204" v="1050" actId="478"/>
          <ac:picMkLst>
            <pc:docMk/>
            <pc:sldMk cId="4270828912" sldId="376"/>
            <ac:picMk id="8" creationId="{11E97B4E-0C0E-45DB-A40C-8FB196A35F1A}"/>
          </ac:picMkLst>
        </pc:picChg>
        <pc:picChg chg="add del mod modCrop">
          <ac:chgData name="Greta Cocchi" userId="0388a631-cb8c-462c-8945-0f40637149d6" providerId="ADAL" clId="{2E1E0D40-7CA1-4E16-A4D5-592DB5B00514}" dt="2025-06-11T14:03:11.672" v="337" actId="21"/>
          <ac:picMkLst>
            <pc:docMk/>
            <pc:sldMk cId="4270828912" sldId="376"/>
            <ac:picMk id="8" creationId="{7EDF7FE0-F0CD-4DA8-8436-05AAAC9813FC}"/>
          </ac:picMkLst>
        </pc:picChg>
        <pc:picChg chg="add del mod">
          <ac:chgData name="Greta Cocchi" userId="0388a631-cb8c-462c-8945-0f40637149d6" providerId="ADAL" clId="{2E1E0D40-7CA1-4E16-A4D5-592DB5B00514}" dt="2025-06-13T12:13:15.190" v="1046" actId="478"/>
          <ac:picMkLst>
            <pc:docMk/>
            <pc:sldMk cId="4270828912" sldId="376"/>
            <ac:picMk id="9" creationId="{FDE4F245-A1FF-424D-8FAF-8047C8902084}"/>
          </ac:picMkLst>
        </pc:picChg>
        <pc:picChg chg="add mod topLvl modCrop">
          <ac:chgData name="Greta Cocchi" userId="0388a631-cb8c-462c-8945-0f40637149d6" providerId="ADAL" clId="{2E1E0D40-7CA1-4E16-A4D5-592DB5B00514}" dt="2025-06-15T14:29:09.135" v="2484" actId="164"/>
          <ac:picMkLst>
            <pc:docMk/>
            <pc:sldMk cId="4270828912" sldId="376"/>
            <ac:picMk id="23" creationId="{7C21DBAD-DC82-4076-9EE2-9314FD5BC89F}"/>
          </ac:picMkLst>
        </pc:picChg>
        <pc:picChg chg="del mod topLvl">
          <ac:chgData name="Greta Cocchi" userId="0388a631-cb8c-462c-8945-0f40637149d6" providerId="ADAL" clId="{2E1E0D40-7CA1-4E16-A4D5-592DB5B00514}" dt="2025-06-13T12:21:33.697" v="1107" actId="478"/>
          <ac:picMkLst>
            <pc:docMk/>
            <pc:sldMk cId="4270828912" sldId="376"/>
            <ac:picMk id="33" creationId="{A6FBB849-84F4-4E72-AC71-52C6AD1443FC}"/>
          </ac:picMkLst>
        </pc:picChg>
        <pc:picChg chg="add mod topLvl modCrop">
          <ac:chgData name="Greta Cocchi" userId="0388a631-cb8c-462c-8945-0f40637149d6" providerId="ADAL" clId="{2E1E0D40-7CA1-4E16-A4D5-592DB5B00514}" dt="2025-06-15T14:29:16.489" v="2486" actId="164"/>
          <ac:picMkLst>
            <pc:docMk/>
            <pc:sldMk cId="4270828912" sldId="376"/>
            <ac:picMk id="34" creationId="{B07BE410-D359-4CD0-8BB3-0B53DC0C7ED0}"/>
          </ac:picMkLst>
        </pc:picChg>
        <pc:picChg chg="add mod">
          <ac:chgData name="Greta Cocchi" userId="0388a631-cb8c-462c-8945-0f40637149d6" providerId="ADAL" clId="{2E1E0D40-7CA1-4E16-A4D5-592DB5B00514}" dt="2025-06-15T13:40:13.006" v="2226" actId="164"/>
          <ac:picMkLst>
            <pc:docMk/>
            <pc:sldMk cId="4270828912" sldId="376"/>
            <ac:picMk id="53" creationId="{CB112D6E-14E2-4F11-A17F-E54579B05CA6}"/>
          </ac:picMkLst>
        </pc:picChg>
        <pc:picChg chg="del">
          <ac:chgData name="Greta Cocchi" userId="0388a631-cb8c-462c-8945-0f40637149d6" providerId="ADAL" clId="{2E1E0D40-7CA1-4E16-A4D5-592DB5B00514}" dt="2025-06-11T13:49:22.749" v="80" actId="478"/>
          <ac:picMkLst>
            <pc:docMk/>
            <pc:sldMk cId="4270828912" sldId="376"/>
            <ac:picMk id="1026" creationId="{8E44DB16-1132-4015-BC49-5706A0867369}"/>
          </ac:picMkLst>
        </pc:picChg>
        <pc:picChg chg="add mod topLvl">
          <ac:chgData name="Greta Cocchi" userId="0388a631-cb8c-462c-8945-0f40637149d6" providerId="ADAL" clId="{2E1E0D40-7CA1-4E16-A4D5-592DB5B00514}" dt="2025-06-15T14:28:49.486" v="2480" actId="164"/>
          <ac:picMkLst>
            <pc:docMk/>
            <pc:sldMk cId="4270828912" sldId="376"/>
            <ac:picMk id="1026" creationId="{EC45FA9D-8F50-40E6-801D-11C7A94CBE3C}"/>
          </ac:picMkLst>
        </pc:picChg>
      </pc:sldChg>
      <pc:sldChg chg="addSp delSp modSp add mod ord modShow addCm modCm modNotesTx">
        <pc:chgData name="Greta Cocchi" userId="0388a631-cb8c-462c-8945-0f40637149d6" providerId="ADAL" clId="{2E1E0D40-7CA1-4E16-A4D5-592DB5B00514}" dt="2025-06-16T10:11:38.716" v="4315" actId="20577"/>
        <pc:sldMkLst>
          <pc:docMk/>
          <pc:sldMk cId="1103766069" sldId="377"/>
        </pc:sldMkLst>
        <pc:spChg chg="mod">
          <ac:chgData name="Greta Cocchi" userId="0388a631-cb8c-462c-8945-0f40637149d6" providerId="ADAL" clId="{2E1E0D40-7CA1-4E16-A4D5-592DB5B00514}" dt="2025-06-16T07:20:04.039" v="3965" actId="20577"/>
          <ac:spMkLst>
            <pc:docMk/>
            <pc:sldMk cId="1103766069" sldId="377"/>
            <ac:spMk id="3" creationId="{0ADC9092-B8AD-9448-9690-13D94442A120}"/>
          </ac:spMkLst>
        </pc:spChg>
        <pc:spChg chg="mod">
          <ac:chgData name="Greta Cocchi" userId="0388a631-cb8c-462c-8945-0f40637149d6" providerId="ADAL" clId="{2E1E0D40-7CA1-4E16-A4D5-592DB5B00514}" dt="2025-06-11T14:54:48.252" v="511"/>
          <ac:spMkLst>
            <pc:docMk/>
            <pc:sldMk cId="1103766069" sldId="377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5:56.474" v="537"/>
          <ac:spMkLst>
            <pc:docMk/>
            <pc:sldMk cId="1103766069" sldId="377"/>
            <ac:spMk id="5" creationId="{EDD9CD81-F741-E34D-918B-879020443A81}"/>
          </ac:spMkLst>
        </pc:spChg>
        <pc:spChg chg="add mod ord topLvl">
          <ac:chgData name="Greta Cocchi" userId="0388a631-cb8c-462c-8945-0f40637149d6" providerId="ADAL" clId="{2E1E0D40-7CA1-4E16-A4D5-592DB5B00514}" dt="2025-06-16T09:37:13.391" v="4266" actId="164"/>
          <ac:spMkLst>
            <pc:docMk/>
            <pc:sldMk cId="1103766069" sldId="377"/>
            <ac:spMk id="8" creationId="{14B52251-3AB8-49B3-8E66-37665D85D0D5}"/>
          </ac:spMkLst>
        </pc:spChg>
        <pc:spChg chg="add mod topLvl">
          <ac:chgData name="Greta Cocchi" userId="0388a631-cb8c-462c-8945-0f40637149d6" providerId="ADAL" clId="{2E1E0D40-7CA1-4E16-A4D5-592DB5B00514}" dt="2025-06-16T09:37:13.391" v="4266" actId="164"/>
          <ac:spMkLst>
            <pc:docMk/>
            <pc:sldMk cId="1103766069" sldId="377"/>
            <ac:spMk id="10" creationId="{0D871545-8975-47A4-A444-9C02C0D71D25}"/>
          </ac:spMkLst>
        </pc:spChg>
        <pc:spChg chg="add del mod">
          <ac:chgData name="Greta Cocchi" userId="0388a631-cb8c-462c-8945-0f40637149d6" providerId="ADAL" clId="{2E1E0D40-7CA1-4E16-A4D5-592DB5B00514}" dt="2025-06-11T14:05:20.319" v="341" actId="21"/>
          <ac:spMkLst>
            <pc:docMk/>
            <pc:sldMk cId="1103766069" sldId="377"/>
            <ac:spMk id="11" creationId="{35B36232-9ED4-417C-94FA-741D8C68036F}"/>
          </ac:spMkLst>
        </pc:spChg>
        <pc:spChg chg="add mod topLvl">
          <ac:chgData name="Greta Cocchi" userId="0388a631-cb8c-462c-8945-0f40637149d6" providerId="ADAL" clId="{2E1E0D40-7CA1-4E16-A4D5-592DB5B00514}" dt="2025-06-16T09:37:13.391" v="4266" actId="164"/>
          <ac:spMkLst>
            <pc:docMk/>
            <pc:sldMk cId="1103766069" sldId="377"/>
            <ac:spMk id="11" creationId="{AF324215-C6AD-4192-AA33-CE88C3687EC4}"/>
          </ac:spMkLst>
        </pc:spChg>
        <pc:spChg chg="add del mod">
          <ac:chgData name="Greta Cocchi" userId="0388a631-cb8c-462c-8945-0f40637149d6" providerId="ADAL" clId="{2E1E0D40-7CA1-4E16-A4D5-592DB5B00514}" dt="2025-06-11T14:05:20.319" v="341" actId="21"/>
          <ac:spMkLst>
            <pc:docMk/>
            <pc:sldMk cId="1103766069" sldId="377"/>
            <ac:spMk id="12" creationId="{F851F843-4000-448B-99BB-8D5B6D6A5B38}"/>
          </ac:spMkLst>
        </pc:spChg>
        <pc:spChg chg="add mod topLvl">
          <ac:chgData name="Greta Cocchi" userId="0388a631-cb8c-462c-8945-0f40637149d6" providerId="ADAL" clId="{2E1E0D40-7CA1-4E16-A4D5-592DB5B00514}" dt="2025-06-16T09:35:55.103" v="4252" actId="164"/>
          <ac:spMkLst>
            <pc:docMk/>
            <pc:sldMk cId="1103766069" sldId="377"/>
            <ac:spMk id="13" creationId="{80A47696-DCAC-4268-A7D0-DFA9D9943E0C}"/>
          </ac:spMkLst>
        </pc:spChg>
        <pc:spChg chg="add mod topLvl">
          <ac:chgData name="Greta Cocchi" userId="0388a631-cb8c-462c-8945-0f40637149d6" providerId="ADAL" clId="{2E1E0D40-7CA1-4E16-A4D5-592DB5B00514}" dt="2025-06-16T09:35:55.103" v="4252" actId="164"/>
          <ac:spMkLst>
            <pc:docMk/>
            <pc:sldMk cId="1103766069" sldId="377"/>
            <ac:spMk id="16" creationId="{AE3CF449-9D6F-43E1-9EC5-85DB34897962}"/>
          </ac:spMkLst>
        </pc:spChg>
        <pc:spChg chg="add mod topLvl">
          <ac:chgData name="Greta Cocchi" userId="0388a631-cb8c-462c-8945-0f40637149d6" providerId="ADAL" clId="{2E1E0D40-7CA1-4E16-A4D5-592DB5B00514}" dt="2025-06-16T09:35:55.103" v="4252" actId="164"/>
          <ac:spMkLst>
            <pc:docMk/>
            <pc:sldMk cId="1103766069" sldId="377"/>
            <ac:spMk id="17" creationId="{93CE6FCD-C998-4A9E-950A-16669EB302A4}"/>
          </ac:spMkLst>
        </pc:spChg>
        <pc:spChg chg="add mod topLvl">
          <ac:chgData name="Greta Cocchi" userId="0388a631-cb8c-462c-8945-0f40637149d6" providerId="ADAL" clId="{2E1E0D40-7CA1-4E16-A4D5-592DB5B00514}" dt="2025-06-16T09:35:55.103" v="4252" actId="164"/>
          <ac:spMkLst>
            <pc:docMk/>
            <pc:sldMk cId="1103766069" sldId="377"/>
            <ac:spMk id="19" creationId="{A6D95124-1033-4076-B862-615F8CFECEC2}"/>
          </ac:spMkLst>
        </pc:spChg>
        <pc:spChg chg="add mod topLvl">
          <ac:chgData name="Greta Cocchi" userId="0388a631-cb8c-462c-8945-0f40637149d6" providerId="ADAL" clId="{2E1E0D40-7CA1-4E16-A4D5-592DB5B00514}" dt="2025-06-16T09:35:55.103" v="4252" actId="164"/>
          <ac:spMkLst>
            <pc:docMk/>
            <pc:sldMk cId="1103766069" sldId="377"/>
            <ac:spMk id="20" creationId="{1E1ECFFD-CFA1-4751-A161-0CD003744453}"/>
          </ac:spMkLst>
        </pc:spChg>
        <pc:spChg chg="add del mod">
          <ac:chgData name="Greta Cocchi" userId="0388a631-cb8c-462c-8945-0f40637149d6" providerId="ADAL" clId="{2E1E0D40-7CA1-4E16-A4D5-592DB5B00514}" dt="2025-06-16T09:38:35.649" v="4299"/>
          <ac:spMkLst>
            <pc:docMk/>
            <pc:sldMk cId="1103766069" sldId="377"/>
            <ac:spMk id="21" creationId="{C9681A8D-92A9-4805-829D-943F9B97B59F}"/>
          </ac:spMkLst>
        </pc:spChg>
        <pc:spChg chg="add mod">
          <ac:chgData name="Greta Cocchi" userId="0388a631-cb8c-462c-8945-0f40637149d6" providerId="ADAL" clId="{2E1E0D40-7CA1-4E16-A4D5-592DB5B00514}" dt="2025-06-16T09:35:23.602" v="4250" actId="165"/>
          <ac:spMkLst>
            <pc:docMk/>
            <pc:sldMk cId="1103766069" sldId="377"/>
            <ac:spMk id="27" creationId="{3928CAEC-4266-4ADD-B95B-66D01D0D4235}"/>
          </ac:spMkLst>
        </pc:spChg>
        <pc:spChg chg="add del">
          <ac:chgData name="Greta Cocchi" userId="0388a631-cb8c-462c-8945-0f40637149d6" providerId="ADAL" clId="{2E1E0D40-7CA1-4E16-A4D5-592DB5B00514}" dt="2025-06-16T09:02:53.229" v="4142" actId="478"/>
          <ac:spMkLst>
            <pc:docMk/>
            <pc:sldMk cId="1103766069" sldId="377"/>
            <ac:spMk id="29" creationId="{8BBD6F3A-A72E-4816-9BEA-DBAD30D9BCED}"/>
          </ac:spMkLst>
        </pc:spChg>
        <pc:spChg chg="add mod">
          <ac:chgData name="Greta Cocchi" userId="0388a631-cb8c-462c-8945-0f40637149d6" providerId="ADAL" clId="{2E1E0D40-7CA1-4E16-A4D5-592DB5B00514}" dt="2025-06-16T09:35:23.602" v="4250" actId="165"/>
          <ac:spMkLst>
            <pc:docMk/>
            <pc:sldMk cId="1103766069" sldId="377"/>
            <ac:spMk id="30" creationId="{39075A5D-55CB-4AB7-A57E-1EBF8507E58A}"/>
          </ac:spMkLst>
        </pc:spChg>
        <pc:spChg chg="add del mod">
          <ac:chgData name="Greta Cocchi" userId="0388a631-cb8c-462c-8945-0f40637149d6" providerId="ADAL" clId="{2E1E0D40-7CA1-4E16-A4D5-592DB5B00514}" dt="2025-06-16T09:31:06.913" v="4171" actId="478"/>
          <ac:spMkLst>
            <pc:docMk/>
            <pc:sldMk cId="1103766069" sldId="377"/>
            <ac:spMk id="32" creationId="{6E391A11-0D90-4047-8756-1F4E2207A76D}"/>
          </ac:spMkLst>
        </pc:spChg>
        <pc:spChg chg="add mod topLvl">
          <ac:chgData name="Greta Cocchi" userId="0388a631-cb8c-462c-8945-0f40637149d6" providerId="ADAL" clId="{2E1E0D40-7CA1-4E16-A4D5-592DB5B00514}" dt="2025-06-16T10:11:38.716" v="4315" actId="20577"/>
          <ac:spMkLst>
            <pc:docMk/>
            <pc:sldMk cId="1103766069" sldId="377"/>
            <ac:spMk id="33" creationId="{62CDB011-3A51-4408-B7E7-063E56D6E79A}"/>
          </ac:spMkLst>
        </pc:spChg>
        <pc:spChg chg="add mod">
          <ac:chgData name="Greta Cocchi" userId="0388a631-cb8c-462c-8945-0f40637149d6" providerId="ADAL" clId="{2E1E0D40-7CA1-4E16-A4D5-592DB5B00514}" dt="2025-06-16T09:38:35.355" v="4297" actId="1076"/>
          <ac:spMkLst>
            <pc:docMk/>
            <pc:sldMk cId="1103766069" sldId="377"/>
            <ac:spMk id="38" creationId="{D6C38D4E-0CC3-41B8-B5DA-EBDF5182AE23}"/>
          </ac:spMkLst>
        </pc:spChg>
        <pc:grpChg chg="add del mod">
          <ac:chgData name="Greta Cocchi" userId="0388a631-cb8c-462c-8945-0f40637149d6" providerId="ADAL" clId="{2E1E0D40-7CA1-4E16-A4D5-592DB5B00514}" dt="2025-06-16T09:36:39.993" v="4258" actId="165"/>
          <ac:grpSpMkLst>
            <pc:docMk/>
            <pc:sldMk cId="1103766069" sldId="377"/>
            <ac:grpSpMk id="23" creationId="{896F825B-052E-47A7-963B-9498D09B1619}"/>
          </ac:grpSpMkLst>
        </pc:grpChg>
        <pc:grpChg chg="add mod">
          <ac:chgData name="Greta Cocchi" userId="0388a631-cb8c-462c-8945-0f40637149d6" providerId="ADAL" clId="{2E1E0D40-7CA1-4E16-A4D5-592DB5B00514}" dt="2025-06-16T09:35:23.602" v="4250" actId="165"/>
          <ac:grpSpMkLst>
            <pc:docMk/>
            <pc:sldMk cId="1103766069" sldId="377"/>
            <ac:grpSpMk id="28" creationId="{662BF7B3-9914-4030-90AF-1E8FCA594CAF}"/>
          </ac:grpSpMkLst>
        </pc:grpChg>
        <pc:grpChg chg="add mod topLvl">
          <ac:chgData name="Greta Cocchi" userId="0388a631-cb8c-462c-8945-0f40637149d6" providerId="ADAL" clId="{2E1E0D40-7CA1-4E16-A4D5-592DB5B00514}" dt="2025-06-16T09:35:55.103" v="4252" actId="164"/>
          <ac:grpSpMkLst>
            <pc:docMk/>
            <pc:sldMk cId="1103766069" sldId="377"/>
            <ac:grpSpMk id="31" creationId="{20A050CB-3496-469D-BE70-9F9CB40203E6}"/>
          </ac:grpSpMkLst>
        </pc:grpChg>
        <pc:grpChg chg="add mod">
          <ac:chgData name="Greta Cocchi" userId="0388a631-cb8c-462c-8945-0f40637149d6" providerId="ADAL" clId="{2E1E0D40-7CA1-4E16-A4D5-592DB5B00514}" dt="2025-06-16T09:34:50.928" v="4244" actId="164"/>
          <ac:grpSpMkLst>
            <pc:docMk/>
            <pc:sldMk cId="1103766069" sldId="377"/>
            <ac:grpSpMk id="34" creationId="{915D15CF-1965-4817-8406-8F3082E54AA8}"/>
          </ac:grpSpMkLst>
        </pc:grpChg>
        <pc:grpChg chg="add del mod">
          <ac:chgData name="Greta Cocchi" userId="0388a631-cb8c-462c-8945-0f40637149d6" providerId="ADAL" clId="{2E1E0D40-7CA1-4E16-A4D5-592DB5B00514}" dt="2025-06-16T09:35:23.602" v="4250" actId="165"/>
          <ac:grpSpMkLst>
            <pc:docMk/>
            <pc:sldMk cId="1103766069" sldId="377"/>
            <ac:grpSpMk id="35" creationId="{DA6896C1-DE41-4977-BF4D-8810A65041E2}"/>
          </ac:grpSpMkLst>
        </pc:grpChg>
        <pc:grpChg chg="add mod">
          <ac:chgData name="Greta Cocchi" userId="0388a631-cb8c-462c-8945-0f40637149d6" providerId="ADAL" clId="{2E1E0D40-7CA1-4E16-A4D5-592DB5B00514}" dt="2025-06-16T09:35:55.103" v="4252" actId="164"/>
          <ac:grpSpMkLst>
            <pc:docMk/>
            <pc:sldMk cId="1103766069" sldId="377"/>
            <ac:grpSpMk id="36" creationId="{C0954E56-180A-4296-BC59-3BDE5FF5AA03}"/>
          </ac:grpSpMkLst>
        </pc:grpChg>
        <pc:grpChg chg="add mod">
          <ac:chgData name="Greta Cocchi" userId="0388a631-cb8c-462c-8945-0f40637149d6" providerId="ADAL" clId="{2E1E0D40-7CA1-4E16-A4D5-592DB5B00514}" dt="2025-06-16T09:37:13.391" v="4266" actId="164"/>
          <ac:grpSpMkLst>
            <pc:docMk/>
            <pc:sldMk cId="1103766069" sldId="377"/>
            <ac:grpSpMk id="37" creationId="{C6572797-2A6E-4F66-9FDB-ACFAEE6CA99F}"/>
          </ac:grpSpMkLst>
        </pc:grpChg>
        <pc:grpChg chg="del">
          <ac:chgData name="Greta Cocchi" userId="0388a631-cb8c-462c-8945-0f40637149d6" providerId="ADAL" clId="{2E1E0D40-7CA1-4E16-A4D5-592DB5B00514}" dt="2025-06-11T14:03:16.063" v="338" actId="478"/>
          <ac:grpSpMkLst>
            <pc:docMk/>
            <pc:sldMk cId="1103766069" sldId="377"/>
            <ac:grpSpMk id="243" creationId="{07B743B9-DCE8-329E-87FD-0556D7AC84B0}"/>
          </ac:grpSpMkLst>
        </pc:grpChg>
        <pc:picChg chg="add del mod modCrop">
          <ac:chgData name="Greta Cocchi" userId="0388a631-cb8c-462c-8945-0f40637149d6" providerId="ADAL" clId="{2E1E0D40-7CA1-4E16-A4D5-592DB5B00514}" dt="2025-06-16T07:18:32.077" v="3908" actId="478"/>
          <ac:picMkLst>
            <pc:docMk/>
            <pc:sldMk cId="1103766069" sldId="377"/>
            <ac:picMk id="2" creationId="{94A94724-0463-40D0-9419-10B95151E648}"/>
          </ac:picMkLst>
        </pc:picChg>
        <pc:picChg chg="add mod topLvl">
          <ac:chgData name="Greta Cocchi" userId="0388a631-cb8c-462c-8945-0f40637149d6" providerId="ADAL" clId="{2E1E0D40-7CA1-4E16-A4D5-592DB5B00514}" dt="2025-06-16T09:37:13.391" v="4266" actId="164"/>
          <ac:picMkLst>
            <pc:docMk/>
            <pc:sldMk cId="1103766069" sldId="377"/>
            <ac:picMk id="9" creationId="{84D6D380-DC97-4797-BA28-43D71B01CD90}"/>
          </ac:picMkLst>
        </pc:picChg>
        <pc:picChg chg="add mod topLvl modCrop">
          <ac:chgData name="Greta Cocchi" userId="0388a631-cb8c-462c-8945-0f40637149d6" providerId="ADAL" clId="{2E1E0D40-7CA1-4E16-A4D5-592DB5B00514}" dt="2025-06-16T09:35:55.103" v="4252" actId="164"/>
          <ac:picMkLst>
            <pc:docMk/>
            <pc:sldMk cId="1103766069" sldId="377"/>
            <ac:picMk id="12" creationId="{AB76672B-2D76-4372-A69D-9BC3FAC3D003}"/>
          </ac:picMkLst>
        </pc:picChg>
        <pc:picChg chg="add del mod">
          <ac:chgData name="Greta Cocchi" userId="0388a631-cb8c-462c-8945-0f40637149d6" providerId="ADAL" clId="{2E1E0D40-7CA1-4E16-A4D5-592DB5B00514}" dt="2025-06-11T14:05:20.319" v="341" actId="21"/>
          <ac:picMkLst>
            <pc:docMk/>
            <pc:sldMk cId="1103766069" sldId="377"/>
            <ac:picMk id="13" creationId="{A32DBAA7-8C05-4F3D-83A4-2696BEB8C7F2}"/>
          </ac:picMkLst>
        </pc:picChg>
        <pc:picChg chg="add mod">
          <ac:chgData name="Greta Cocchi" userId="0388a631-cb8c-462c-8945-0f40637149d6" providerId="ADAL" clId="{2E1E0D40-7CA1-4E16-A4D5-592DB5B00514}" dt="2025-06-16T09:35:23.602" v="4250" actId="165"/>
          <ac:picMkLst>
            <pc:docMk/>
            <pc:sldMk cId="1103766069" sldId="377"/>
            <ac:picMk id="22" creationId="{A80841FA-C609-4DDF-B6CD-ED1BBF05B34B}"/>
          </ac:picMkLst>
        </pc:picChg>
        <pc:picChg chg="del">
          <ac:chgData name="Greta Cocchi" userId="0388a631-cb8c-462c-8945-0f40637149d6" providerId="ADAL" clId="{2E1E0D40-7CA1-4E16-A4D5-592DB5B00514}" dt="2025-06-11T13:52:53.678" v="304" actId="478"/>
          <ac:picMkLst>
            <pc:docMk/>
            <pc:sldMk cId="1103766069" sldId="377"/>
            <ac:picMk id="1026" creationId="{8E44DB16-1132-4015-BC49-5706A0867369}"/>
          </ac:picMkLst>
        </pc:picChg>
        <pc:cxnChg chg="add mod topLvl">
          <ac:chgData name="Greta Cocchi" userId="0388a631-cb8c-462c-8945-0f40637149d6" providerId="ADAL" clId="{2E1E0D40-7CA1-4E16-A4D5-592DB5B00514}" dt="2025-06-16T09:35:55.103" v="4252" actId="164"/>
          <ac:cxnSpMkLst>
            <pc:docMk/>
            <pc:sldMk cId="1103766069" sldId="377"/>
            <ac:cxnSpMk id="25" creationId="{62274AC7-1A84-4116-80B4-97B5CF05BDC4}"/>
          </ac:cxnSpMkLst>
        </pc:cxnChg>
      </pc:sldChg>
      <pc:sldChg chg="addSp delSp modSp new mod setBg modAnim addCm delCm modCm modNotesTx">
        <pc:chgData name="Greta Cocchi" userId="0388a631-cb8c-462c-8945-0f40637149d6" providerId="ADAL" clId="{2E1E0D40-7CA1-4E16-A4D5-592DB5B00514}" dt="2025-06-16T12:10:31.430" v="4509"/>
        <pc:sldMkLst>
          <pc:docMk/>
          <pc:sldMk cId="1305889858" sldId="378"/>
        </pc:sldMkLst>
        <pc:spChg chg="del">
          <ac:chgData name="Greta Cocchi" userId="0388a631-cb8c-462c-8945-0f40637149d6" providerId="ADAL" clId="{2E1E0D40-7CA1-4E16-A4D5-592DB5B00514}" dt="2025-06-11T14:05:29.087" v="357" actId="478"/>
          <ac:spMkLst>
            <pc:docMk/>
            <pc:sldMk cId="1305889858" sldId="378"/>
            <ac:spMk id="2" creationId="{91EF314E-F21A-4383-AA2F-154FCED28C6E}"/>
          </ac:spMkLst>
        </pc:spChg>
        <pc:spChg chg="mod">
          <ac:chgData name="Greta Cocchi" userId="0388a631-cb8c-462c-8945-0f40637149d6" providerId="ADAL" clId="{2E1E0D40-7CA1-4E16-A4D5-592DB5B00514}" dt="2025-06-13T13:40:27.242" v="1463" actId="14100"/>
          <ac:spMkLst>
            <pc:docMk/>
            <pc:sldMk cId="1305889858" sldId="378"/>
            <ac:spMk id="3" creationId="{5110FB07-41D0-4522-A07D-AB4BAA402059}"/>
          </ac:spMkLst>
        </pc:spChg>
        <pc:spChg chg="mod">
          <ac:chgData name="Greta Cocchi" userId="0388a631-cb8c-462c-8945-0f40637149d6" providerId="ADAL" clId="{2E1E0D40-7CA1-4E16-A4D5-592DB5B00514}" dt="2025-06-11T14:54:53.204" v="512"/>
          <ac:spMkLst>
            <pc:docMk/>
            <pc:sldMk cId="1305889858" sldId="378"/>
            <ac:spMk id="4" creationId="{E0B58093-6DC2-4136-B3C9-DA4383BD013A}"/>
          </ac:spMkLst>
        </pc:spChg>
        <pc:spChg chg="mod">
          <ac:chgData name="Greta Cocchi" userId="0388a631-cb8c-462c-8945-0f40637149d6" providerId="ADAL" clId="{2E1E0D40-7CA1-4E16-A4D5-592DB5B00514}" dt="2025-06-11T14:56:02.597" v="538"/>
          <ac:spMkLst>
            <pc:docMk/>
            <pc:sldMk cId="1305889858" sldId="378"/>
            <ac:spMk id="5" creationId="{9CED4DDF-43B7-4E09-A58E-CC3BBC5A3280}"/>
          </ac:spMkLst>
        </pc:spChg>
        <pc:spChg chg="add mod">
          <ac:chgData name="Greta Cocchi" userId="0388a631-cb8c-462c-8945-0f40637149d6" providerId="ADAL" clId="{2E1E0D40-7CA1-4E16-A4D5-592DB5B00514}" dt="2025-06-15T13:38:20.905" v="2174" actId="164"/>
          <ac:spMkLst>
            <pc:docMk/>
            <pc:sldMk cId="1305889858" sldId="378"/>
            <ac:spMk id="7" creationId="{85CCBC32-D21E-47D6-A97B-CEA52A852373}"/>
          </ac:spMkLst>
        </pc:spChg>
        <pc:spChg chg="add mod">
          <ac:chgData name="Greta Cocchi" userId="0388a631-cb8c-462c-8945-0f40637149d6" providerId="ADAL" clId="{2E1E0D40-7CA1-4E16-A4D5-592DB5B00514}" dt="2025-06-15T13:38:20.905" v="2174" actId="164"/>
          <ac:spMkLst>
            <pc:docMk/>
            <pc:sldMk cId="1305889858" sldId="378"/>
            <ac:spMk id="8" creationId="{69C78EB6-5234-4E47-94E6-59E4FB5E0548}"/>
          </ac:spMkLst>
        </pc:spChg>
        <pc:spChg chg="add mod ord topLvl">
          <ac:chgData name="Greta Cocchi" userId="0388a631-cb8c-462c-8945-0f40637149d6" providerId="ADAL" clId="{2E1E0D40-7CA1-4E16-A4D5-592DB5B00514}" dt="2025-06-16T11:35:52.001" v="4480" actId="1076"/>
          <ac:spMkLst>
            <pc:docMk/>
            <pc:sldMk cId="1305889858" sldId="378"/>
            <ac:spMk id="12" creationId="{2CAB942B-9A8A-4007-AB82-7E20134C99B8}"/>
          </ac:spMkLst>
        </pc:spChg>
        <pc:spChg chg="add mod ord topLvl">
          <ac:chgData name="Greta Cocchi" userId="0388a631-cb8c-462c-8945-0f40637149d6" providerId="ADAL" clId="{2E1E0D40-7CA1-4E16-A4D5-592DB5B00514}" dt="2025-06-16T11:34:06.455" v="4454" actId="14100"/>
          <ac:spMkLst>
            <pc:docMk/>
            <pc:sldMk cId="1305889858" sldId="378"/>
            <ac:spMk id="14" creationId="{82B4AB4B-5944-4563-A56E-8B37524360DC}"/>
          </ac:spMkLst>
        </pc:spChg>
        <pc:spChg chg="add mod ord">
          <ac:chgData name="Greta Cocchi" userId="0388a631-cb8c-462c-8945-0f40637149d6" providerId="ADAL" clId="{2E1E0D40-7CA1-4E16-A4D5-592DB5B00514}" dt="2025-06-16T11:37:02.538" v="4497" actId="14100"/>
          <ac:spMkLst>
            <pc:docMk/>
            <pc:sldMk cId="1305889858" sldId="378"/>
            <ac:spMk id="17" creationId="{9D706581-E15D-4A6D-BBAD-814CF251D18A}"/>
          </ac:spMkLst>
        </pc:spChg>
        <pc:spChg chg="add del mod topLvl">
          <ac:chgData name="Greta Cocchi" userId="0388a631-cb8c-462c-8945-0f40637149d6" providerId="ADAL" clId="{2E1E0D40-7CA1-4E16-A4D5-592DB5B00514}" dt="2025-06-15T14:30:47.030" v="2495" actId="164"/>
          <ac:spMkLst>
            <pc:docMk/>
            <pc:sldMk cId="1305889858" sldId="378"/>
            <ac:spMk id="19" creationId="{A9C6D1A5-8C37-4CCA-9031-8495A7F103B6}"/>
          </ac:spMkLst>
        </pc:spChg>
        <pc:spChg chg="add del mod topLvl">
          <ac:chgData name="Greta Cocchi" userId="0388a631-cb8c-462c-8945-0f40637149d6" providerId="ADAL" clId="{2E1E0D40-7CA1-4E16-A4D5-592DB5B00514}" dt="2025-06-15T14:37:03.552" v="2526" actId="113"/>
          <ac:spMkLst>
            <pc:docMk/>
            <pc:sldMk cId="1305889858" sldId="378"/>
            <ac:spMk id="21" creationId="{22B82B6E-AB79-47B9-BE88-1371DA1C9087}"/>
          </ac:spMkLst>
        </pc:spChg>
        <pc:spChg chg="add mod ord">
          <ac:chgData name="Greta Cocchi" userId="0388a631-cb8c-462c-8945-0f40637149d6" providerId="ADAL" clId="{2E1E0D40-7CA1-4E16-A4D5-592DB5B00514}" dt="2025-06-16T11:36:27.783" v="4487" actId="171"/>
          <ac:spMkLst>
            <pc:docMk/>
            <pc:sldMk cId="1305889858" sldId="378"/>
            <ac:spMk id="22" creationId="{F0FFE3B3-A81C-4CB8-8A82-633B538A84C6}"/>
          </ac:spMkLst>
        </pc:spChg>
        <pc:spChg chg="mod">
          <ac:chgData name="Greta Cocchi" userId="0388a631-cb8c-462c-8945-0f40637149d6" providerId="ADAL" clId="{2E1E0D40-7CA1-4E16-A4D5-592DB5B00514}" dt="2025-06-15T13:40:29.179" v="2231" actId="165"/>
          <ac:spMkLst>
            <pc:docMk/>
            <pc:sldMk cId="1305889858" sldId="378"/>
            <ac:spMk id="23" creationId="{14F9EF01-D314-4241-AEDB-10F90631CC87}"/>
          </ac:spMkLst>
        </pc:spChg>
        <pc:spChg chg="mod">
          <ac:chgData name="Greta Cocchi" userId="0388a631-cb8c-462c-8945-0f40637149d6" providerId="ADAL" clId="{2E1E0D40-7CA1-4E16-A4D5-592DB5B00514}" dt="2025-06-15T13:50:59.328" v="2277" actId="20577"/>
          <ac:spMkLst>
            <pc:docMk/>
            <pc:sldMk cId="1305889858" sldId="378"/>
            <ac:spMk id="24" creationId="{8A11D916-CE05-4ADC-8455-36D091FC26D6}"/>
          </ac:spMkLst>
        </pc:spChg>
        <pc:spChg chg="add del mod">
          <ac:chgData name="Greta Cocchi" userId="0388a631-cb8c-462c-8945-0f40637149d6" providerId="ADAL" clId="{2E1E0D40-7CA1-4E16-A4D5-592DB5B00514}" dt="2025-06-15T13:51:58.743" v="2285"/>
          <ac:spMkLst>
            <pc:docMk/>
            <pc:sldMk cId="1305889858" sldId="378"/>
            <ac:spMk id="25" creationId="{6B26B96C-BCFA-42E6-8645-643F2B114AC4}"/>
          </ac:spMkLst>
        </pc:spChg>
        <pc:spChg chg="add mod ord">
          <ac:chgData name="Greta Cocchi" userId="0388a631-cb8c-462c-8945-0f40637149d6" providerId="ADAL" clId="{2E1E0D40-7CA1-4E16-A4D5-592DB5B00514}" dt="2025-06-16T11:36:31.826" v="4489" actId="171"/>
          <ac:spMkLst>
            <pc:docMk/>
            <pc:sldMk cId="1305889858" sldId="378"/>
            <ac:spMk id="27" creationId="{D284DF87-4DCB-47A5-B046-496E2D3141B3}"/>
          </ac:spMkLst>
        </pc:spChg>
        <pc:spChg chg="add mod ord">
          <ac:chgData name="Greta Cocchi" userId="0388a631-cb8c-462c-8945-0f40637149d6" providerId="ADAL" clId="{2E1E0D40-7CA1-4E16-A4D5-592DB5B00514}" dt="2025-06-16T11:36:35.818" v="4491" actId="171"/>
          <ac:spMkLst>
            <pc:docMk/>
            <pc:sldMk cId="1305889858" sldId="378"/>
            <ac:spMk id="28" creationId="{DBDB3DA6-CD31-4CD5-B059-322192E2A810}"/>
          </ac:spMkLst>
        </pc:spChg>
        <pc:spChg chg="add mod ord">
          <ac:chgData name="Greta Cocchi" userId="0388a631-cb8c-462c-8945-0f40637149d6" providerId="ADAL" clId="{2E1E0D40-7CA1-4E16-A4D5-592DB5B00514}" dt="2025-06-16T11:37:06.935" v="4499" actId="171"/>
          <ac:spMkLst>
            <pc:docMk/>
            <pc:sldMk cId="1305889858" sldId="378"/>
            <ac:spMk id="29" creationId="{5F48E91D-309A-45B6-9ED7-1C0B131CAFC8}"/>
          </ac:spMkLst>
        </pc:spChg>
        <pc:grpChg chg="add mod topLvl">
          <ac:chgData name="Greta Cocchi" userId="0388a631-cb8c-462c-8945-0f40637149d6" providerId="ADAL" clId="{2E1E0D40-7CA1-4E16-A4D5-592DB5B00514}" dt="2025-06-16T11:34:09.011" v="4455" actId="1076"/>
          <ac:grpSpMkLst>
            <pc:docMk/>
            <pc:sldMk cId="1305889858" sldId="378"/>
            <ac:grpSpMk id="11" creationId="{26640F32-23B5-4899-8C90-FDFC9FC9FFCB}"/>
          </ac:grpSpMkLst>
        </pc:grpChg>
        <pc:grpChg chg="add del mod">
          <ac:chgData name="Greta Cocchi" userId="0388a631-cb8c-462c-8945-0f40637149d6" providerId="ADAL" clId="{2E1E0D40-7CA1-4E16-A4D5-592DB5B00514}" dt="2025-06-16T11:32:46.631" v="4447" actId="165"/>
          <ac:grpSpMkLst>
            <pc:docMk/>
            <pc:sldMk cId="1305889858" sldId="378"/>
            <ac:grpSpMk id="15" creationId="{926D32E8-0099-4804-95BC-664A803A6F4C}"/>
          </ac:grpSpMkLst>
        </pc:grpChg>
        <pc:grpChg chg="add mod">
          <ac:chgData name="Greta Cocchi" userId="0388a631-cb8c-462c-8945-0f40637149d6" providerId="ADAL" clId="{2E1E0D40-7CA1-4E16-A4D5-592DB5B00514}" dt="2025-06-15T13:38:23.739" v="2175" actId="1076"/>
          <ac:grpSpMkLst>
            <pc:docMk/>
            <pc:sldMk cId="1305889858" sldId="378"/>
            <ac:grpSpMk id="16" creationId="{3FF0A68A-FEE9-42E2-85F8-A76A911E66C6}"/>
          </ac:grpSpMkLst>
        </pc:grpChg>
        <pc:grpChg chg="add del mod">
          <ac:chgData name="Greta Cocchi" userId="0388a631-cb8c-462c-8945-0f40637149d6" providerId="ADAL" clId="{2E1E0D40-7CA1-4E16-A4D5-592DB5B00514}" dt="2025-06-15T13:40:29.179" v="2231" actId="165"/>
          <ac:grpSpMkLst>
            <pc:docMk/>
            <pc:sldMk cId="1305889858" sldId="378"/>
            <ac:grpSpMk id="18" creationId="{BD335752-7438-4191-8179-C7E001DBFBB2}"/>
          </ac:grpSpMkLst>
        </pc:grpChg>
        <pc:grpChg chg="add del mod topLvl">
          <ac:chgData name="Greta Cocchi" userId="0388a631-cb8c-462c-8945-0f40637149d6" providerId="ADAL" clId="{2E1E0D40-7CA1-4E16-A4D5-592DB5B00514}" dt="2025-06-15T14:30:47.030" v="2495" actId="164"/>
          <ac:grpSpMkLst>
            <pc:docMk/>
            <pc:sldMk cId="1305889858" sldId="378"/>
            <ac:grpSpMk id="20" creationId="{04E02BA6-A962-420A-874D-3567DE363B5E}"/>
          </ac:grpSpMkLst>
        </pc:grpChg>
        <pc:grpChg chg="add mod">
          <ac:chgData name="Greta Cocchi" userId="0388a631-cb8c-462c-8945-0f40637149d6" providerId="ADAL" clId="{2E1E0D40-7CA1-4E16-A4D5-592DB5B00514}" dt="2025-06-16T11:37:12.116" v="4501" actId="1076"/>
          <ac:grpSpMkLst>
            <pc:docMk/>
            <pc:sldMk cId="1305889858" sldId="378"/>
            <ac:grpSpMk id="26" creationId="{42250FF5-72B1-4F42-AC5F-10B0BF8F522E}"/>
          </ac:grpSpMkLst>
        </pc:grpChg>
        <pc:picChg chg="add mod">
          <ac:chgData name="Greta Cocchi" userId="0388a631-cb8c-462c-8945-0f40637149d6" providerId="ADAL" clId="{2E1E0D40-7CA1-4E16-A4D5-592DB5B00514}" dt="2025-06-16T11:32:46.631" v="4447" actId="165"/>
          <ac:picMkLst>
            <pc:docMk/>
            <pc:sldMk cId="1305889858" sldId="378"/>
            <ac:picMk id="2" creationId="{82B0E3B9-17ED-4F69-BA09-F9E11ED77EDA}"/>
          </ac:picMkLst>
        </pc:picChg>
        <pc:picChg chg="add mod modCrop">
          <ac:chgData name="Greta Cocchi" userId="0388a631-cb8c-462c-8945-0f40637149d6" providerId="ADAL" clId="{2E1E0D40-7CA1-4E16-A4D5-592DB5B00514}" dt="2025-06-15T13:38:20.905" v="2174" actId="164"/>
          <ac:picMkLst>
            <pc:docMk/>
            <pc:sldMk cId="1305889858" sldId="378"/>
            <ac:picMk id="9" creationId="{9E011D3C-15F3-4D9D-9117-9FE4244C9FB9}"/>
          </ac:picMkLst>
        </pc:picChg>
        <pc:picChg chg="add mod">
          <ac:chgData name="Greta Cocchi" userId="0388a631-cb8c-462c-8945-0f40637149d6" providerId="ADAL" clId="{2E1E0D40-7CA1-4E16-A4D5-592DB5B00514}" dt="2025-06-11T14:56:14" v="539"/>
          <ac:picMkLst>
            <pc:docMk/>
            <pc:sldMk cId="1305889858" sldId="378"/>
            <ac:picMk id="10" creationId="{C5726019-A6FD-43F9-9A46-B6E5D029C57D}"/>
          </ac:picMkLst>
        </pc:picChg>
        <pc:picChg chg="add del mod">
          <ac:chgData name="Greta Cocchi" userId="0388a631-cb8c-462c-8945-0f40637149d6" providerId="ADAL" clId="{2E1E0D40-7CA1-4E16-A4D5-592DB5B00514}" dt="2025-06-11T14:56:19.346" v="541" actId="478"/>
          <ac:picMkLst>
            <pc:docMk/>
            <pc:sldMk cId="1305889858" sldId="378"/>
            <ac:picMk id="11" creationId="{EC048CBD-588B-4816-997C-7D51356BDF26}"/>
          </ac:picMkLst>
        </pc:picChg>
        <pc:picChg chg="add mod">
          <ac:chgData name="Greta Cocchi" userId="0388a631-cb8c-462c-8945-0f40637149d6" providerId="ADAL" clId="{2E1E0D40-7CA1-4E16-A4D5-592DB5B00514}" dt="2025-06-16T11:32:46.631" v="4447" actId="165"/>
          <ac:picMkLst>
            <pc:docMk/>
            <pc:sldMk cId="1305889858" sldId="378"/>
            <ac:picMk id="13" creationId="{C9A0FAD9-7A3A-436F-81AA-FE5E69D5E02E}"/>
          </ac:picMkLst>
        </pc:picChg>
        <pc:picChg chg="add mod ord modCrop">
          <ac:chgData name="Greta Cocchi" userId="0388a631-cb8c-462c-8945-0f40637149d6" providerId="ADAL" clId="{2E1E0D40-7CA1-4E16-A4D5-592DB5B00514}" dt="2025-06-16T11:34:43.380" v="4462" actId="171"/>
          <ac:picMkLst>
            <pc:docMk/>
            <pc:sldMk cId="1305889858" sldId="378"/>
            <ac:picMk id="18" creationId="{EA9C6776-19B2-4CE3-B257-FD39C1DB5189}"/>
          </ac:picMkLst>
        </pc:picChg>
        <pc:picChg chg="add del mod topLvl">
          <ac:chgData name="Greta Cocchi" userId="0388a631-cb8c-462c-8945-0f40637149d6" providerId="ADAL" clId="{2E1E0D40-7CA1-4E16-A4D5-592DB5B00514}" dt="2025-06-15T13:40:42.646" v="2235" actId="478"/>
          <ac:picMkLst>
            <pc:docMk/>
            <pc:sldMk cId="1305889858" sldId="378"/>
            <ac:picMk id="22" creationId="{E6805F9F-270E-43E4-8A11-539A7D807FC3}"/>
          </ac:picMkLst>
        </pc:picChg>
      </pc:sldChg>
      <pc:sldChg chg="addSp delSp modSp add mod modAnim modNotesTx">
        <pc:chgData name="Greta Cocchi" userId="0388a631-cb8c-462c-8945-0f40637149d6" providerId="ADAL" clId="{2E1E0D40-7CA1-4E16-A4D5-592DB5B00514}" dt="2025-06-16T12:38:10.993" v="4511" actId="1076"/>
        <pc:sldMkLst>
          <pc:docMk/>
          <pc:sldMk cId="3612086856" sldId="379"/>
        </pc:sldMkLst>
        <pc:spChg chg="mod">
          <ac:chgData name="Greta Cocchi" userId="0388a631-cb8c-462c-8945-0f40637149d6" providerId="ADAL" clId="{2E1E0D40-7CA1-4E16-A4D5-592DB5B00514}" dt="2025-06-11T14:12:21.461" v="419" actId="14100"/>
          <ac:spMkLst>
            <pc:docMk/>
            <pc:sldMk cId="3612086856" sldId="379"/>
            <ac:spMk id="3" creationId="{0ADC9092-B8AD-9448-9690-13D94442A120}"/>
          </ac:spMkLst>
        </pc:spChg>
        <pc:spChg chg="mod">
          <ac:chgData name="Greta Cocchi" userId="0388a631-cb8c-462c-8945-0f40637149d6" providerId="ADAL" clId="{2E1E0D40-7CA1-4E16-A4D5-592DB5B00514}" dt="2025-06-11T14:55:00.210" v="514"/>
          <ac:spMkLst>
            <pc:docMk/>
            <pc:sldMk cId="3612086856" sldId="379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6:48.764" v="557"/>
          <ac:spMkLst>
            <pc:docMk/>
            <pc:sldMk cId="3612086856" sldId="379"/>
            <ac:spMk id="5" creationId="{EDD9CD81-F741-E34D-918B-879020443A81}"/>
          </ac:spMkLst>
        </pc:spChg>
        <pc:spChg chg="add mod ord">
          <ac:chgData name="Greta Cocchi" userId="0388a631-cb8c-462c-8945-0f40637149d6" providerId="ADAL" clId="{2E1E0D40-7CA1-4E16-A4D5-592DB5B00514}" dt="2025-06-13T14:07:20.861" v="1564" actId="1076"/>
          <ac:spMkLst>
            <pc:docMk/>
            <pc:sldMk cId="3612086856" sldId="379"/>
            <ac:spMk id="8" creationId="{49CF0ADB-0CB7-4429-AC05-9E73DA9C646C}"/>
          </ac:spMkLst>
        </pc:spChg>
        <pc:spChg chg="add mod">
          <ac:chgData name="Greta Cocchi" userId="0388a631-cb8c-462c-8945-0f40637149d6" providerId="ADAL" clId="{2E1E0D40-7CA1-4E16-A4D5-592DB5B00514}" dt="2025-06-13T14:07:20.861" v="1564" actId="1076"/>
          <ac:spMkLst>
            <pc:docMk/>
            <pc:sldMk cId="3612086856" sldId="379"/>
            <ac:spMk id="10" creationId="{65AA37D1-E686-4F79-B960-3DD1E8466481}"/>
          </ac:spMkLst>
        </pc:spChg>
        <pc:spChg chg="add mod ord">
          <ac:chgData name="Greta Cocchi" userId="0388a631-cb8c-462c-8945-0f40637149d6" providerId="ADAL" clId="{2E1E0D40-7CA1-4E16-A4D5-592DB5B00514}" dt="2025-06-16T12:38:10.993" v="4511" actId="1076"/>
          <ac:spMkLst>
            <pc:docMk/>
            <pc:sldMk cId="3612086856" sldId="379"/>
            <ac:spMk id="14" creationId="{EFA5CDBF-ADA1-4F10-8F7A-14A710340AC1}"/>
          </ac:spMkLst>
        </pc:spChg>
        <pc:spChg chg="add del">
          <ac:chgData name="Greta Cocchi" userId="0388a631-cb8c-462c-8945-0f40637149d6" providerId="ADAL" clId="{2E1E0D40-7CA1-4E16-A4D5-592DB5B00514}" dt="2025-06-13T14:04:46.373" v="1520" actId="22"/>
          <ac:spMkLst>
            <pc:docMk/>
            <pc:sldMk cId="3612086856" sldId="379"/>
            <ac:spMk id="16" creationId="{9C5140CC-7BE0-4A87-B113-7A6CE46E6DA9}"/>
          </ac:spMkLst>
        </pc:spChg>
        <pc:spChg chg="add mod">
          <ac:chgData name="Greta Cocchi" userId="0388a631-cb8c-462c-8945-0f40637149d6" providerId="ADAL" clId="{2E1E0D40-7CA1-4E16-A4D5-592DB5B00514}" dt="2025-06-16T12:38:10.993" v="4511" actId="1076"/>
          <ac:spMkLst>
            <pc:docMk/>
            <pc:sldMk cId="3612086856" sldId="379"/>
            <ac:spMk id="19" creationId="{AF9AC7C9-EA48-4A34-9953-EC5903CA759E}"/>
          </ac:spMkLst>
        </pc:spChg>
        <pc:grpChg chg="add mod">
          <ac:chgData name="Greta Cocchi" userId="0388a631-cb8c-462c-8945-0f40637149d6" providerId="ADAL" clId="{2E1E0D40-7CA1-4E16-A4D5-592DB5B00514}" dt="2025-06-16T12:38:10.993" v="4511" actId="1076"/>
          <ac:grpSpMkLst>
            <pc:docMk/>
            <pc:sldMk cId="3612086856" sldId="379"/>
            <ac:grpSpMk id="17" creationId="{D94A4A1E-0733-46FE-BD95-437E3BBFA210}"/>
          </ac:grpSpMkLst>
        </pc:grpChg>
        <pc:grpChg chg="add mod">
          <ac:chgData name="Greta Cocchi" userId="0388a631-cb8c-462c-8945-0f40637149d6" providerId="ADAL" clId="{2E1E0D40-7CA1-4E16-A4D5-592DB5B00514}" dt="2025-06-16T12:38:10.993" v="4511" actId="1076"/>
          <ac:grpSpMkLst>
            <pc:docMk/>
            <pc:sldMk cId="3612086856" sldId="379"/>
            <ac:grpSpMk id="22" creationId="{002B94D8-AF85-482A-9E42-F4A8C7E42F34}"/>
          </ac:grpSpMkLst>
        </pc:grpChg>
        <pc:picChg chg="add mod">
          <ac:chgData name="Greta Cocchi" userId="0388a631-cb8c-462c-8945-0f40637149d6" providerId="ADAL" clId="{2E1E0D40-7CA1-4E16-A4D5-592DB5B00514}" dt="2025-06-13T14:07:20.861" v="1564" actId="1076"/>
          <ac:picMkLst>
            <pc:docMk/>
            <pc:sldMk cId="3612086856" sldId="379"/>
            <ac:picMk id="7" creationId="{D1E875B8-8332-4E9D-A0D0-A001CF71A89E}"/>
          </ac:picMkLst>
        </pc:picChg>
        <pc:picChg chg="add mod modCrop">
          <ac:chgData name="Greta Cocchi" userId="0388a631-cb8c-462c-8945-0f40637149d6" providerId="ADAL" clId="{2E1E0D40-7CA1-4E16-A4D5-592DB5B00514}" dt="2025-06-13T14:07:20.861" v="1564" actId="1076"/>
          <ac:picMkLst>
            <pc:docMk/>
            <pc:sldMk cId="3612086856" sldId="379"/>
            <ac:picMk id="9" creationId="{9FC25364-C1E2-4248-9327-A081838786F8}"/>
          </ac:picMkLst>
        </pc:picChg>
        <pc:picChg chg="add mod modCrop">
          <ac:chgData name="Greta Cocchi" userId="0388a631-cb8c-462c-8945-0f40637149d6" providerId="ADAL" clId="{2E1E0D40-7CA1-4E16-A4D5-592DB5B00514}" dt="2025-06-13T14:07:20.861" v="1564" actId="1076"/>
          <ac:picMkLst>
            <pc:docMk/>
            <pc:sldMk cId="3612086856" sldId="379"/>
            <ac:picMk id="12" creationId="{EDC5383A-D463-4525-AC35-95F9378A301B}"/>
          </ac:picMkLst>
        </pc:picChg>
        <pc:picChg chg="add del mod">
          <ac:chgData name="Greta Cocchi" userId="0388a631-cb8c-462c-8945-0f40637149d6" providerId="ADAL" clId="{2E1E0D40-7CA1-4E16-A4D5-592DB5B00514}" dt="2025-06-13T14:05:23.092" v="1549" actId="478"/>
          <ac:picMkLst>
            <pc:docMk/>
            <pc:sldMk cId="3612086856" sldId="379"/>
            <ac:picMk id="13" creationId="{D869CC8C-30EF-4B89-9FD4-64166B8FF036}"/>
          </ac:picMkLst>
        </pc:picChg>
        <pc:picChg chg="add mod">
          <ac:chgData name="Greta Cocchi" userId="0388a631-cb8c-462c-8945-0f40637149d6" providerId="ADAL" clId="{2E1E0D40-7CA1-4E16-A4D5-592DB5B00514}" dt="2025-06-16T12:38:10.993" v="4511" actId="1076"/>
          <ac:picMkLst>
            <pc:docMk/>
            <pc:sldMk cId="3612086856" sldId="379"/>
            <ac:picMk id="20" creationId="{77ED2C37-54AD-42CD-8E68-A9283D4E3776}"/>
          </ac:picMkLst>
        </pc:picChg>
        <pc:picChg chg="add mod">
          <ac:chgData name="Greta Cocchi" userId="0388a631-cb8c-462c-8945-0f40637149d6" providerId="ADAL" clId="{2E1E0D40-7CA1-4E16-A4D5-592DB5B00514}" dt="2025-06-16T12:38:10.993" v="4511" actId="1076"/>
          <ac:picMkLst>
            <pc:docMk/>
            <pc:sldMk cId="3612086856" sldId="379"/>
            <ac:picMk id="21" creationId="{3B7E75E9-7F7E-4F3E-BE77-A9327CDC2A6B}"/>
          </ac:picMkLst>
        </pc:picChg>
      </pc:sldChg>
      <pc:sldChg chg="modSp add mod modShow">
        <pc:chgData name="Greta Cocchi" userId="0388a631-cb8c-462c-8945-0f40637149d6" providerId="ADAL" clId="{2E1E0D40-7CA1-4E16-A4D5-592DB5B00514}" dt="2025-06-16T12:51:04.366" v="4521" actId="729"/>
        <pc:sldMkLst>
          <pc:docMk/>
          <pc:sldMk cId="3646807166" sldId="380"/>
        </pc:sldMkLst>
        <pc:spChg chg="mod">
          <ac:chgData name="Greta Cocchi" userId="0388a631-cb8c-462c-8945-0f40637149d6" providerId="ADAL" clId="{2E1E0D40-7CA1-4E16-A4D5-592DB5B00514}" dt="2025-06-11T14:55:08.052" v="517"/>
          <ac:spMkLst>
            <pc:docMk/>
            <pc:sldMk cId="3646807166" sldId="380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7:02.488" v="560"/>
          <ac:spMkLst>
            <pc:docMk/>
            <pc:sldMk cId="3646807166" sldId="380"/>
            <ac:spMk id="5" creationId="{EDD9CD81-F741-E34D-918B-879020443A81}"/>
          </ac:spMkLst>
        </pc:spChg>
      </pc:sldChg>
      <pc:sldChg chg="modSp add del mod modShow">
        <pc:chgData name="Greta Cocchi" userId="0388a631-cb8c-462c-8945-0f40637149d6" providerId="ADAL" clId="{2E1E0D40-7CA1-4E16-A4D5-592DB5B00514}" dt="2025-06-16T12:50:57.719" v="4519" actId="2696"/>
        <pc:sldMkLst>
          <pc:docMk/>
          <pc:sldMk cId="1344204083" sldId="381"/>
        </pc:sldMkLst>
        <pc:spChg chg="mod">
          <ac:chgData name="Greta Cocchi" userId="0388a631-cb8c-462c-8945-0f40637149d6" providerId="ADAL" clId="{2E1E0D40-7CA1-4E16-A4D5-592DB5B00514}" dt="2025-06-11T14:55:10.455" v="518"/>
          <ac:spMkLst>
            <pc:docMk/>
            <pc:sldMk cId="1344204083" sldId="381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7:07.099" v="561"/>
          <ac:spMkLst>
            <pc:docMk/>
            <pc:sldMk cId="1344204083" sldId="381"/>
            <ac:spMk id="5" creationId="{EDD9CD81-F741-E34D-918B-879020443A81}"/>
          </ac:spMkLst>
        </pc:spChg>
      </pc:sldChg>
      <pc:sldChg chg="modSp add del mod modShow">
        <pc:chgData name="Greta Cocchi" userId="0388a631-cb8c-462c-8945-0f40637149d6" providerId="ADAL" clId="{2E1E0D40-7CA1-4E16-A4D5-592DB5B00514}" dt="2025-06-16T12:50:59.458" v="4520" actId="2696"/>
        <pc:sldMkLst>
          <pc:docMk/>
          <pc:sldMk cId="166083292" sldId="382"/>
        </pc:sldMkLst>
        <pc:spChg chg="mod">
          <ac:chgData name="Greta Cocchi" userId="0388a631-cb8c-462c-8945-0f40637149d6" providerId="ADAL" clId="{2E1E0D40-7CA1-4E16-A4D5-592DB5B00514}" dt="2025-06-11T14:55:13.723" v="519"/>
          <ac:spMkLst>
            <pc:docMk/>
            <pc:sldMk cId="166083292" sldId="382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7:10.726" v="562"/>
          <ac:spMkLst>
            <pc:docMk/>
            <pc:sldMk cId="166083292" sldId="382"/>
            <ac:spMk id="5" creationId="{EDD9CD81-F741-E34D-918B-879020443A81}"/>
          </ac:spMkLst>
        </pc:spChg>
      </pc:sldChg>
      <pc:sldChg chg="modSp add del mod">
        <pc:chgData name="Greta Cocchi" userId="0388a631-cb8c-462c-8945-0f40637149d6" providerId="ADAL" clId="{2E1E0D40-7CA1-4E16-A4D5-592DB5B00514}" dt="2025-06-13T16:19:01.964" v="2022" actId="2696"/>
        <pc:sldMkLst>
          <pc:docMk/>
          <pc:sldMk cId="1742040852" sldId="383"/>
        </pc:sldMkLst>
        <pc:spChg chg="mod">
          <ac:chgData name="Greta Cocchi" userId="0388a631-cb8c-462c-8945-0f40637149d6" providerId="ADAL" clId="{2E1E0D40-7CA1-4E16-A4D5-592DB5B00514}" dt="2025-06-11T14:55:16.898" v="520"/>
          <ac:spMkLst>
            <pc:docMk/>
            <pc:sldMk cId="1742040852" sldId="383"/>
            <ac:spMk id="5" creationId="{C4952CCD-1A2D-6041-BF6C-A17301F408C9}"/>
          </ac:spMkLst>
        </pc:spChg>
        <pc:spChg chg="mod">
          <ac:chgData name="Greta Cocchi" userId="0388a631-cb8c-462c-8945-0f40637149d6" providerId="ADAL" clId="{2E1E0D40-7CA1-4E16-A4D5-592DB5B00514}" dt="2025-06-11T14:57:14.655" v="563"/>
          <ac:spMkLst>
            <pc:docMk/>
            <pc:sldMk cId="1742040852" sldId="383"/>
            <ac:spMk id="6" creationId="{DD9A0770-B5CA-8A4C-9027-98426284A4A2}"/>
          </ac:spMkLst>
        </pc:spChg>
      </pc:sldChg>
      <pc:sldChg chg="modSp add del mod ord modShow">
        <pc:chgData name="Greta Cocchi" userId="0388a631-cb8c-462c-8945-0f40637149d6" providerId="ADAL" clId="{2E1E0D40-7CA1-4E16-A4D5-592DB5B00514}" dt="2025-06-18T13:21:45.608" v="5541" actId="2696"/>
        <pc:sldMkLst>
          <pc:docMk/>
          <pc:sldMk cId="2413278523" sldId="384"/>
        </pc:sldMkLst>
        <pc:spChg chg="mod">
          <ac:chgData name="Greta Cocchi" userId="0388a631-cb8c-462c-8945-0f40637149d6" providerId="ADAL" clId="{2E1E0D40-7CA1-4E16-A4D5-592DB5B00514}" dt="2025-06-15T15:08:55.758" v="2527" actId="1076"/>
          <ac:spMkLst>
            <pc:docMk/>
            <pc:sldMk cId="2413278523" sldId="384"/>
            <ac:spMk id="10" creationId="{023A0226-C4D7-2827-C894-7F637710DDE4}"/>
          </ac:spMkLst>
        </pc:spChg>
        <pc:spChg chg="mod">
          <ac:chgData name="Greta Cocchi" userId="0388a631-cb8c-462c-8945-0f40637149d6" providerId="ADAL" clId="{2E1E0D40-7CA1-4E16-A4D5-592DB5B00514}" dt="2025-06-11T14:55:20.131" v="521"/>
          <ac:spMkLst>
            <pc:docMk/>
            <pc:sldMk cId="2413278523" sldId="384"/>
            <ac:spMk id="50179" creationId="{C5E6A075-0118-4649-2DCB-A6EC37FE7F20}"/>
          </ac:spMkLst>
        </pc:spChg>
        <pc:spChg chg="mod">
          <ac:chgData name="Greta Cocchi" userId="0388a631-cb8c-462c-8945-0f40637149d6" providerId="ADAL" clId="{2E1E0D40-7CA1-4E16-A4D5-592DB5B00514}" dt="2025-06-11T14:57:18.722" v="564"/>
          <ac:spMkLst>
            <pc:docMk/>
            <pc:sldMk cId="2413278523" sldId="384"/>
            <ac:spMk id="50180" creationId="{FB502804-3457-3915-2846-FE55C9BF6160}"/>
          </ac:spMkLst>
        </pc:spChg>
      </pc:sldChg>
      <pc:sldChg chg="addSp delSp modSp add mod delAnim modAnim">
        <pc:chgData name="Greta Cocchi" userId="0388a631-cb8c-462c-8945-0f40637149d6" providerId="ADAL" clId="{2E1E0D40-7CA1-4E16-A4D5-592DB5B00514}" dt="2025-06-20T12:56:40.609" v="5685" actId="207"/>
        <pc:sldMkLst>
          <pc:docMk/>
          <pc:sldMk cId="4272903148" sldId="385"/>
        </pc:sldMkLst>
        <pc:spChg chg="del mod">
          <ac:chgData name="Greta Cocchi" userId="0388a631-cb8c-462c-8945-0f40637149d6" providerId="ADAL" clId="{2E1E0D40-7CA1-4E16-A4D5-592DB5B00514}" dt="2025-06-15T17:46:24.055" v="3607" actId="478"/>
          <ac:spMkLst>
            <pc:docMk/>
            <pc:sldMk cId="4272903148" sldId="385"/>
            <ac:spMk id="2" creationId="{95514261-F826-270F-3806-F4541D473A7F}"/>
          </ac:spMkLst>
        </pc:spChg>
        <pc:spChg chg="mod">
          <ac:chgData name="Greta Cocchi" userId="0388a631-cb8c-462c-8945-0f40637149d6" providerId="ADAL" clId="{2E1E0D40-7CA1-4E16-A4D5-592DB5B00514}" dt="2025-06-20T12:56:35.202" v="5684" actId="207"/>
          <ac:spMkLst>
            <pc:docMk/>
            <pc:sldMk cId="4272903148" sldId="385"/>
            <ac:spMk id="3" creationId="{413521B6-03C0-8C71-B4FE-BE6DE2299A95}"/>
          </ac:spMkLst>
        </pc:spChg>
        <pc:spChg chg="mod">
          <ac:chgData name="Greta Cocchi" userId="0388a631-cb8c-462c-8945-0f40637149d6" providerId="ADAL" clId="{2E1E0D40-7CA1-4E16-A4D5-592DB5B00514}" dt="2025-06-11T14:55:32.429" v="522"/>
          <ac:spMkLst>
            <pc:docMk/>
            <pc:sldMk cId="4272903148" sldId="385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7:22.919" v="565"/>
          <ac:spMkLst>
            <pc:docMk/>
            <pc:sldMk cId="4272903148" sldId="385"/>
            <ac:spMk id="5" creationId="{EDD9CD81-F741-E34D-918B-879020443A81}"/>
          </ac:spMkLst>
        </pc:spChg>
        <pc:spChg chg="mod">
          <ac:chgData name="Greta Cocchi" userId="0388a631-cb8c-462c-8945-0f40637149d6" providerId="ADAL" clId="{2E1E0D40-7CA1-4E16-A4D5-592DB5B00514}" dt="2025-06-15T18:02:16.100" v="3838" actId="14100"/>
          <ac:spMkLst>
            <pc:docMk/>
            <pc:sldMk cId="4272903148" sldId="385"/>
            <ac:spMk id="8" creationId="{CF27C6CC-A0D8-D72D-E9E0-3167C31C81D6}"/>
          </ac:spMkLst>
        </pc:spChg>
        <pc:spChg chg="mod">
          <ac:chgData name="Greta Cocchi" userId="0388a631-cb8c-462c-8945-0f40637149d6" providerId="ADAL" clId="{2E1E0D40-7CA1-4E16-A4D5-592DB5B00514}" dt="2025-06-15T17:57:33.956" v="3807" actId="1076"/>
          <ac:spMkLst>
            <pc:docMk/>
            <pc:sldMk cId="4272903148" sldId="385"/>
            <ac:spMk id="10" creationId="{72F54495-BACD-1805-9885-9B8AFC66F725}"/>
          </ac:spMkLst>
        </pc:spChg>
        <pc:spChg chg="del">
          <ac:chgData name="Greta Cocchi" userId="0388a631-cb8c-462c-8945-0f40637149d6" providerId="ADAL" clId="{2E1E0D40-7CA1-4E16-A4D5-592DB5B00514}" dt="2025-06-15T17:45:57.860" v="3604" actId="478"/>
          <ac:spMkLst>
            <pc:docMk/>
            <pc:sldMk cId="4272903148" sldId="385"/>
            <ac:spMk id="11" creationId="{E562A192-16F6-D437-7E62-A5553D8667B5}"/>
          </ac:spMkLst>
        </pc:spChg>
        <pc:spChg chg="add mod">
          <ac:chgData name="Greta Cocchi" userId="0388a631-cb8c-462c-8945-0f40637149d6" providerId="ADAL" clId="{2E1E0D40-7CA1-4E16-A4D5-592DB5B00514}" dt="2025-06-20T12:56:26.380" v="5683" actId="207"/>
          <ac:spMkLst>
            <pc:docMk/>
            <pc:sldMk cId="4272903148" sldId="385"/>
            <ac:spMk id="24" creationId="{1A1285E4-F54E-4D3A-8308-E45D297E163C}"/>
          </ac:spMkLst>
        </pc:spChg>
        <pc:spChg chg="add mod">
          <ac:chgData name="Greta Cocchi" userId="0388a631-cb8c-462c-8945-0f40637149d6" providerId="ADAL" clId="{2E1E0D40-7CA1-4E16-A4D5-592DB5B00514}" dt="2025-06-20T12:56:40.609" v="5685" actId="207"/>
          <ac:spMkLst>
            <pc:docMk/>
            <pc:sldMk cId="4272903148" sldId="385"/>
            <ac:spMk id="26" creationId="{F9746B20-B27A-40BF-AD64-E4FF1003AC9B}"/>
          </ac:spMkLst>
        </pc:spChg>
        <pc:spChg chg="add mod">
          <ac:chgData name="Greta Cocchi" userId="0388a631-cb8c-462c-8945-0f40637149d6" providerId="ADAL" clId="{2E1E0D40-7CA1-4E16-A4D5-592DB5B00514}" dt="2025-06-15T18:01:00.616" v="3830" actId="164"/>
          <ac:spMkLst>
            <pc:docMk/>
            <pc:sldMk cId="4272903148" sldId="385"/>
            <ac:spMk id="32" creationId="{DDD4CFD2-DA46-48B5-BC6F-7600CC25127C}"/>
          </ac:spMkLst>
        </pc:spChg>
        <pc:spChg chg="add mod">
          <ac:chgData name="Greta Cocchi" userId="0388a631-cb8c-462c-8945-0f40637149d6" providerId="ADAL" clId="{2E1E0D40-7CA1-4E16-A4D5-592DB5B00514}" dt="2025-06-15T18:02:13.875" v="3837" actId="14100"/>
          <ac:spMkLst>
            <pc:docMk/>
            <pc:sldMk cId="4272903148" sldId="385"/>
            <ac:spMk id="35" creationId="{7737A571-F188-4DB7-8EFC-AE18BEDDF706}"/>
          </ac:spMkLst>
        </pc:spChg>
        <pc:spChg chg="del">
          <ac:chgData name="Greta Cocchi" userId="0388a631-cb8c-462c-8945-0f40637149d6" providerId="ADAL" clId="{2E1E0D40-7CA1-4E16-A4D5-592DB5B00514}" dt="2025-06-15T17:48:58.700" v="3681" actId="478"/>
          <ac:spMkLst>
            <pc:docMk/>
            <pc:sldMk cId="4272903148" sldId="385"/>
            <ac:spMk id="48" creationId="{19FFDC30-DE00-C2BC-202C-5D50DE06B309}"/>
          </ac:spMkLst>
        </pc:spChg>
        <pc:grpChg chg="add mod">
          <ac:chgData name="Greta Cocchi" userId="0388a631-cb8c-462c-8945-0f40637149d6" providerId="ADAL" clId="{2E1E0D40-7CA1-4E16-A4D5-592DB5B00514}" dt="2025-06-15T18:00:44.505" v="3828" actId="164"/>
          <ac:grpSpMkLst>
            <pc:docMk/>
            <pc:sldMk cId="4272903148" sldId="385"/>
            <ac:grpSpMk id="12" creationId="{7D1A01BC-3954-4D47-8FFE-47424C00CB09}"/>
          </ac:grpSpMkLst>
        </pc:grpChg>
        <pc:grpChg chg="add mod">
          <ac:chgData name="Greta Cocchi" userId="0388a631-cb8c-462c-8945-0f40637149d6" providerId="ADAL" clId="{2E1E0D40-7CA1-4E16-A4D5-592DB5B00514}" dt="2025-06-15T18:00:44.505" v="3828" actId="164"/>
          <ac:grpSpMkLst>
            <pc:docMk/>
            <pc:sldMk cId="4272903148" sldId="385"/>
            <ac:grpSpMk id="16" creationId="{EB1ACB6B-4D65-4C1F-B6FA-B7AC1F64C990}"/>
          </ac:grpSpMkLst>
        </pc:grpChg>
        <pc:grpChg chg="add mod">
          <ac:chgData name="Greta Cocchi" userId="0388a631-cb8c-462c-8945-0f40637149d6" providerId="ADAL" clId="{2E1E0D40-7CA1-4E16-A4D5-592DB5B00514}" dt="2025-06-15T18:01:00.616" v="3830" actId="164"/>
          <ac:grpSpMkLst>
            <pc:docMk/>
            <pc:sldMk cId="4272903148" sldId="385"/>
            <ac:grpSpMk id="17" creationId="{B9C2F7D6-BB97-4EFC-8243-57FE616B3706}"/>
          </ac:grpSpMkLst>
        </pc:grpChg>
        <pc:picChg chg="add del mod modCrop">
          <ac:chgData name="Greta Cocchi" userId="0388a631-cb8c-462c-8945-0f40637149d6" providerId="ADAL" clId="{2E1E0D40-7CA1-4E16-A4D5-592DB5B00514}" dt="2025-06-15T17:58:44.452" v="3810" actId="478"/>
          <ac:picMkLst>
            <pc:docMk/>
            <pc:sldMk cId="4272903148" sldId="385"/>
            <ac:picMk id="14" creationId="{88671285-07C4-4FF3-A1D2-D8F50690D342}"/>
          </ac:picMkLst>
        </pc:picChg>
        <pc:picChg chg="add mod">
          <ac:chgData name="Greta Cocchi" userId="0388a631-cb8c-462c-8945-0f40637149d6" providerId="ADAL" clId="{2E1E0D40-7CA1-4E16-A4D5-592DB5B00514}" dt="2025-06-15T18:00:44.505" v="3828" actId="164"/>
          <ac:picMkLst>
            <pc:docMk/>
            <pc:sldMk cId="4272903148" sldId="385"/>
            <ac:picMk id="27" creationId="{547B36F8-44E1-40EA-80E6-D6E14CB3C636}"/>
          </ac:picMkLst>
        </pc:picChg>
        <pc:picChg chg="add mod">
          <ac:chgData name="Greta Cocchi" userId="0388a631-cb8c-462c-8945-0f40637149d6" providerId="ADAL" clId="{2E1E0D40-7CA1-4E16-A4D5-592DB5B00514}" dt="2025-06-15T18:01:00.616" v="3830" actId="164"/>
          <ac:picMkLst>
            <pc:docMk/>
            <pc:sldMk cId="4272903148" sldId="385"/>
            <ac:picMk id="1025" creationId="{6F76395F-79AC-4533-BA8D-5B2C224FF07B}"/>
          </ac:picMkLst>
        </pc:picChg>
        <pc:cxnChg chg="add mod">
          <ac:chgData name="Greta Cocchi" userId="0388a631-cb8c-462c-8945-0f40637149d6" providerId="ADAL" clId="{2E1E0D40-7CA1-4E16-A4D5-592DB5B00514}" dt="2025-06-15T17:50:13.359" v="3743" actId="1076"/>
          <ac:cxnSpMkLst>
            <pc:docMk/>
            <pc:sldMk cId="4272903148" sldId="385"/>
            <ac:cxnSpMk id="28" creationId="{82DC5C7F-5789-40F7-9414-5040A670AAAF}"/>
          </ac:cxnSpMkLst>
        </pc:cxnChg>
        <pc:cxnChg chg="mod">
          <ac:chgData name="Greta Cocchi" userId="0388a631-cb8c-462c-8945-0f40637149d6" providerId="ADAL" clId="{2E1E0D40-7CA1-4E16-A4D5-592DB5B00514}" dt="2025-06-15T17:50:04.041" v="3736" actId="692"/>
          <ac:cxnSpMkLst>
            <pc:docMk/>
            <pc:sldMk cId="4272903148" sldId="385"/>
            <ac:cxnSpMk id="29" creationId="{64B7E4F8-F2F4-CB41-0E1C-E2369CB90F79}"/>
          </ac:cxnSpMkLst>
        </pc:cxnChg>
        <pc:cxnChg chg="add mod">
          <ac:chgData name="Greta Cocchi" userId="0388a631-cb8c-462c-8945-0f40637149d6" providerId="ADAL" clId="{2E1E0D40-7CA1-4E16-A4D5-592DB5B00514}" dt="2025-06-15T18:00:16.787" v="3827" actId="692"/>
          <ac:cxnSpMkLst>
            <pc:docMk/>
            <pc:sldMk cId="4272903148" sldId="385"/>
            <ac:cxnSpMk id="40" creationId="{1C6ACD5B-A108-42C2-A790-198279FE7294}"/>
          </ac:cxnSpMkLst>
        </pc:cxnChg>
      </pc:sldChg>
      <pc:sldChg chg="addSp delSp modSp add mod delAnim modAnim modNotesTx">
        <pc:chgData name="Greta Cocchi" userId="0388a631-cb8c-462c-8945-0f40637149d6" providerId="ADAL" clId="{2E1E0D40-7CA1-4E16-A4D5-592DB5B00514}" dt="2025-06-18T09:16:40.173" v="5507"/>
        <pc:sldMkLst>
          <pc:docMk/>
          <pc:sldMk cId="2007871288" sldId="386"/>
        </pc:sldMkLst>
        <pc:spChg chg="mod">
          <ac:chgData name="Greta Cocchi" userId="0388a631-cb8c-462c-8945-0f40637149d6" providerId="ADAL" clId="{2E1E0D40-7CA1-4E16-A4D5-592DB5B00514}" dt="2025-06-11T14:47:30.459" v="432" actId="27636"/>
          <ac:spMkLst>
            <pc:docMk/>
            <pc:sldMk cId="2007871288" sldId="386"/>
            <ac:spMk id="3" creationId="{0ADC9092-B8AD-9448-9690-13D94442A120}"/>
          </ac:spMkLst>
        </pc:spChg>
        <pc:spChg chg="mod">
          <ac:chgData name="Greta Cocchi" userId="0388a631-cb8c-462c-8945-0f40637149d6" providerId="ADAL" clId="{2E1E0D40-7CA1-4E16-A4D5-592DB5B00514}" dt="2025-06-11T14:55:35.818" v="523"/>
          <ac:spMkLst>
            <pc:docMk/>
            <pc:sldMk cId="2007871288" sldId="386"/>
            <ac:spMk id="4" creationId="{CF0AD287-D36E-824B-97DA-B5B92B429141}"/>
          </ac:spMkLst>
        </pc:spChg>
        <pc:spChg chg="mod">
          <ac:chgData name="Greta Cocchi" userId="0388a631-cb8c-462c-8945-0f40637149d6" providerId="ADAL" clId="{2E1E0D40-7CA1-4E16-A4D5-592DB5B00514}" dt="2025-06-11T14:57:27.037" v="566"/>
          <ac:spMkLst>
            <pc:docMk/>
            <pc:sldMk cId="2007871288" sldId="386"/>
            <ac:spMk id="5" creationId="{EDD9CD81-F741-E34D-918B-879020443A81}"/>
          </ac:spMkLst>
        </pc:spChg>
        <pc:spChg chg="add del mod">
          <ac:chgData name="Greta Cocchi" userId="0388a631-cb8c-462c-8945-0f40637149d6" providerId="ADAL" clId="{2E1E0D40-7CA1-4E16-A4D5-592DB5B00514}" dt="2025-06-16T16:03:59.113" v="4980" actId="478"/>
          <ac:spMkLst>
            <pc:docMk/>
            <pc:sldMk cId="2007871288" sldId="386"/>
            <ac:spMk id="7" creationId="{3D2EAB9F-4B83-401C-B090-192A1A7063D9}"/>
          </ac:spMkLst>
        </pc:spChg>
        <pc:spChg chg="add del mod">
          <ac:chgData name="Greta Cocchi" userId="0388a631-cb8c-462c-8945-0f40637149d6" providerId="ADAL" clId="{2E1E0D40-7CA1-4E16-A4D5-592DB5B00514}" dt="2025-06-16T16:04:25.301" v="4982"/>
          <ac:spMkLst>
            <pc:docMk/>
            <pc:sldMk cId="2007871288" sldId="386"/>
            <ac:spMk id="8" creationId="{E5A1991F-56DF-4B2A-913E-2A1D13D252C3}"/>
          </ac:spMkLst>
        </pc:spChg>
        <pc:spChg chg="add del mod">
          <ac:chgData name="Greta Cocchi" userId="0388a631-cb8c-462c-8945-0f40637149d6" providerId="ADAL" clId="{2E1E0D40-7CA1-4E16-A4D5-592DB5B00514}" dt="2025-06-16T16:04:25.301" v="4982"/>
          <ac:spMkLst>
            <pc:docMk/>
            <pc:sldMk cId="2007871288" sldId="386"/>
            <ac:spMk id="9" creationId="{7DF5CD06-3425-49B8-9C72-D2C835047D39}"/>
          </ac:spMkLst>
        </pc:spChg>
        <pc:spChg chg="mod topLvl">
          <ac:chgData name="Greta Cocchi" userId="0388a631-cb8c-462c-8945-0f40637149d6" providerId="ADAL" clId="{2E1E0D40-7CA1-4E16-A4D5-592DB5B00514}" dt="2025-06-18T09:16:06.047" v="5500" actId="165"/>
          <ac:spMkLst>
            <pc:docMk/>
            <pc:sldMk cId="2007871288" sldId="386"/>
            <ac:spMk id="10" creationId="{5EDE53E3-D56B-485C-A0C3-61EE164CC0AD}"/>
          </ac:spMkLst>
        </pc:spChg>
        <pc:spChg chg="add del mod">
          <ac:chgData name="Greta Cocchi" userId="0388a631-cb8c-462c-8945-0f40637149d6" providerId="ADAL" clId="{2E1E0D40-7CA1-4E16-A4D5-592DB5B00514}" dt="2025-06-16T16:04:25.301" v="4982"/>
          <ac:spMkLst>
            <pc:docMk/>
            <pc:sldMk cId="2007871288" sldId="386"/>
            <ac:spMk id="10" creationId="{BBB01FCC-65A8-4428-8C75-08A317391AA3}"/>
          </ac:spMkLst>
        </pc:spChg>
        <pc:spChg chg="add del mod">
          <ac:chgData name="Greta Cocchi" userId="0388a631-cb8c-462c-8945-0f40637149d6" providerId="ADAL" clId="{2E1E0D40-7CA1-4E16-A4D5-592DB5B00514}" dt="2025-06-16T16:04:25.301" v="4982"/>
          <ac:spMkLst>
            <pc:docMk/>
            <pc:sldMk cId="2007871288" sldId="386"/>
            <ac:spMk id="11" creationId="{0CF5901D-0823-4337-97D5-92118D9C3B92}"/>
          </ac:spMkLst>
        </pc:spChg>
        <pc:spChg chg="add del mod">
          <ac:chgData name="Greta Cocchi" userId="0388a631-cb8c-462c-8945-0f40637149d6" providerId="ADAL" clId="{2E1E0D40-7CA1-4E16-A4D5-592DB5B00514}" dt="2025-06-16T16:04:25.301" v="4982"/>
          <ac:spMkLst>
            <pc:docMk/>
            <pc:sldMk cId="2007871288" sldId="386"/>
            <ac:spMk id="12" creationId="{30482CA0-146B-49AC-ACAC-D50F5B3E86EF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13" creationId="{611F9D75-1423-49EF-B5D9-17BE053F7EF1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14" creationId="{5BE79B51-B74A-4D47-85B4-9773ECF201B5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15" creationId="{CF620A6B-8BB9-4C6E-BC43-8C621F71F704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16" creationId="{9C3A1156-38F4-473A-A25E-111B8F4CE2CC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17" creationId="{A34FF110-A50C-4E17-BAD6-16954F6570CA}"/>
          </ac:spMkLst>
        </pc:spChg>
        <pc:spChg chg="add mod topLvl">
          <ac:chgData name="Greta Cocchi" userId="0388a631-cb8c-462c-8945-0f40637149d6" providerId="ADAL" clId="{2E1E0D40-7CA1-4E16-A4D5-592DB5B00514}" dt="2025-06-18T09:16:23.551" v="5503" actId="165"/>
          <ac:spMkLst>
            <pc:docMk/>
            <pc:sldMk cId="2007871288" sldId="386"/>
            <ac:spMk id="19" creationId="{663A9073-3021-493B-B86E-D62CFA8FDCAD}"/>
          </ac:spMkLst>
        </pc:spChg>
        <pc:spChg chg="add mod topLvl">
          <ac:chgData name="Greta Cocchi" userId="0388a631-cb8c-462c-8945-0f40637149d6" providerId="ADAL" clId="{2E1E0D40-7CA1-4E16-A4D5-592DB5B00514}" dt="2025-06-18T09:16:23.551" v="5503" actId="165"/>
          <ac:spMkLst>
            <pc:docMk/>
            <pc:sldMk cId="2007871288" sldId="386"/>
            <ac:spMk id="20" creationId="{C73C25E3-7B4E-4A49-936B-D46FD7A67073}"/>
          </ac:spMkLst>
        </pc:spChg>
        <pc:spChg chg="add mod">
          <ac:chgData name="Greta Cocchi" userId="0388a631-cb8c-462c-8945-0f40637149d6" providerId="ADAL" clId="{2E1E0D40-7CA1-4E16-A4D5-592DB5B00514}" dt="2025-06-16T16:05:07.468" v="4984" actId="164"/>
          <ac:spMkLst>
            <pc:docMk/>
            <pc:sldMk cId="2007871288" sldId="386"/>
            <ac:spMk id="21" creationId="{5306EB86-C90A-4596-8052-C14AB9DBDBC3}"/>
          </ac:spMkLst>
        </pc:spChg>
        <pc:spChg chg="add mod topLvl">
          <ac:chgData name="Greta Cocchi" userId="0388a631-cb8c-462c-8945-0f40637149d6" providerId="ADAL" clId="{2E1E0D40-7CA1-4E16-A4D5-592DB5B00514}" dt="2025-06-18T09:16:23.551" v="5503" actId="165"/>
          <ac:spMkLst>
            <pc:docMk/>
            <pc:sldMk cId="2007871288" sldId="386"/>
            <ac:spMk id="22" creationId="{A572EFC0-8E1F-469D-859F-29A340FC4F16}"/>
          </ac:spMkLst>
        </pc:spChg>
        <pc:spChg chg="add mod topLvl">
          <ac:chgData name="Greta Cocchi" userId="0388a631-cb8c-462c-8945-0f40637149d6" providerId="ADAL" clId="{2E1E0D40-7CA1-4E16-A4D5-592DB5B00514}" dt="2025-06-18T09:16:23.551" v="5503" actId="165"/>
          <ac:spMkLst>
            <pc:docMk/>
            <pc:sldMk cId="2007871288" sldId="386"/>
            <ac:spMk id="23" creationId="{855EC0CB-AD8E-47FE-A090-1D3586C62D34}"/>
          </ac:spMkLst>
        </pc:spChg>
        <pc:spChg chg="add mod topLvl">
          <ac:chgData name="Greta Cocchi" userId="0388a631-cb8c-462c-8945-0f40637149d6" providerId="ADAL" clId="{2E1E0D40-7CA1-4E16-A4D5-592DB5B00514}" dt="2025-06-18T09:16:23.551" v="5503" actId="165"/>
          <ac:spMkLst>
            <pc:docMk/>
            <pc:sldMk cId="2007871288" sldId="386"/>
            <ac:spMk id="24" creationId="{E8F29273-CD45-4903-BCCA-5FABD63D0FFF}"/>
          </ac:spMkLst>
        </pc:spChg>
        <pc:spChg chg="mod topLvl">
          <ac:chgData name="Greta Cocchi" userId="0388a631-cb8c-462c-8945-0f40637149d6" providerId="ADAL" clId="{2E1E0D40-7CA1-4E16-A4D5-592DB5B00514}" dt="2025-06-18T09:16:06.047" v="5500" actId="165"/>
          <ac:spMkLst>
            <pc:docMk/>
            <pc:sldMk cId="2007871288" sldId="386"/>
            <ac:spMk id="25" creationId="{2D9B7183-FF5F-4805-BD47-4970CFF9ACAF}"/>
          </ac:spMkLst>
        </pc:spChg>
        <pc:spChg chg="mod topLvl">
          <ac:chgData name="Greta Cocchi" userId="0388a631-cb8c-462c-8945-0f40637149d6" providerId="ADAL" clId="{2E1E0D40-7CA1-4E16-A4D5-592DB5B00514}" dt="2025-06-18T09:16:06.047" v="5500" actId="165"/>
          <ac:spMkLst>
            <pc:docMk/>
            <pc:sldMk cId="2007871288" sldId="386"/>
            <ac:spMk id="26" creationId="{497375DB-2F35-4509-894C-541BE189FB07}"/>
          </ac:spMkLst>
        </pc:spChg>
        <pc:spChg chg="mod topLvl">
          <ac:chgData name="Greta Cocchi" userId="0388a631-cb8c-462c-8945-0f40637149d6" providerId="ADAL" clId="{2E1E0D40-7CA1-4E16-A4D5-592DB5B00514}" dt="2025-06-18T09:16:06.047" v="5500" actId="165"/>
          <ac:spMkLst>
            <pc:docMk/>
            <pc:sldMk cId="2007871288" sldId="386"/>
            <ac:spMk id="27" creationId="{3DA9C4B0-3F9F-4661-B753-77AD90BBD11F}"/>
          </ac:spMkLst>
        </pc:spChg>
        <pc:grpChg chg="add del mod topLvl">
          <ac:chgData name="Greta Cocchi" userId="0388a631-cb8c-462c-8945-0f40637149d6" providerId="ADAL" clId="{2E1E0D40-7CA1-4E16-A4D5-592DB5B00514}" dt="2025-06-18T09:16:23.551" v="5503" actId="165"/>
          <ac:grpSpMkLst>
            <pc:docMk/>
            <pc:sldMk cId="2007871288" sldId="386"/>
            <ac:grpSpMk id="2" creationId="{5569F90C-DDB1-40A9-BC8E-8CA54213A76C}"/>
          </ac:grpSpMkLst>
        </pc:grpChg>
        <pc:grpChg chg="del mod">
          <ac:chgData name="Greta Cocchi" userId="0388a631-cb8c-462c-8945-0f40637149d6" providerId="ADAL" clId="{2E1E0D40-7CA1-4E16-A4D5-592DB5B00514}" dt="2025-06-18T09:16:06.047" v="5500" actId="165"/>
          <ac:grpSpMkLst>
            <pc:docMk/>
            <pc:sldMk cId="2007871288" sldId="386"/>
            <ac:grpSpMk id="11" creationId="{795B50CE-3818-4909-A746-AB64AD7E6436}"/>
          </ac:grpSpMkLst>
        </pc:grpChg>
      </pc:sldChg>
      <pc:sldChg chg="modSp add del mod modShow">
        <pc:chgData name="Greta Cocchi" userId="0388a631-cb8c-462c-8945-0f40637149d6" providerId="ADAL" clId="{2E1E0D40-7CA1-4E16-A4D5-592DB5B00514}" dt="2025-06-18T13:42:06.544" v="5584" actId="2696"/>
        <pc:sldMkLst>
          <pc:docMk/>
          <pc:sldMk cId="2485861909" sldId="387"/>
        </pc:sldMkLst>
        <pc:spChg chg="mod">
          <ac:chgData name="Greta Cocchi" userId="0388a631-cb8c-462c-8945-0f40637149d6" providerId="ADAL" clId="{2E1E0D40-7CA1-4E16-A4D5-592DB5B00514}" dt="2025-06-13T14:25:28.401" v="1575"/>
          <ac:spMkLst>
            <pc:docMk/>
            <pc:sldMk cId="2485861909" sldId="387"/>
            <ac:spMk id="41" creationId="{FDBB55A8-9DC8-15D5-45EA-ECA8D89F09C4}"/>
          </ac:spMkLst>
        </pc:spChg>
      </pc:sldChg>
      <pc:sldChg chg="addSp delSp modSp add del mod delAnim modAnim addCm modCm modNotesTx">
        <pc:chgData name="Greta Cocchi" userId="0388a631-cb8c-462c-8945-0f40637149d6" providerId="ADAL" clId="{2E1E0D40-7CA1-4E16-A4D5-592DB5B00514}" dt="2025-06-25T12:14:04.170" v="5687" actId="164"/>
        <pc:sldMkLst>
          <pc:docMk/>
          <pc:sldMk cId="1625960500" sldId="388"/>
        </pc:sldMkLst>
        <pc:spChg chg="mod ord">
          <ac:chgData name="Greta Cocchi" userId="0388a631-cb8c-462c-8945-0f40637149d6" providerId="ADAL" clId="{2E1E0D40-7CA1-4E16-A4D5-592DB5B00514}" dt="2025-06-15T17:30:27.758" v="3375" actId="170"/>
          <ac:spMkLst>
            <pc:docMk/>
            <pc:sldMk cId="1625960500" sldId="388"/>
            <ac:spMk id="3" creationId="{0ADC9092-B8AD-9448-9690-13D94442A120}"/>
          </ac:spMkLst>
        </pc:spChg>
        <pc:spChg chg="add del mod">
          <ac:chgData name="Greta Cocchi" userId="0388a631-cb8c-462c-8945-0f40637149d6" providerId="ADAL" clId="{2E1E0D40-7CA1-4E16-A4D5-592DB5B00514}" dt="2025-06-15T15:35:32.485" v="2752" actId="478"/>
          <ac:spMkLst>
            <pc:docMk/>
            <pc:sldMk cId="1625960500" sldId="388"/>
            <ac:spMk id="7" creationId="{FBD94D87-798B-47DD-94BB-642934A7BB25}"/>
          </ac:spMkLst>
        </pc:spChg>
        <pc:spChg chg="add del mod">
          <ac:chgData name="Greta Cocchi" userId="0388a631-cb8c-462c-8945-0f40637149d6" providerId="ADAL" clId="{2E1E0D40-7CA1-4E16-A4D5-592DB5B00514}" dt="2025-06-15T15:37:31.973" v="2785" actId="478"/>
          <ac:spMkLst>
            <pc:docMk/>
            <pc:sldMk cId="1625960500" sldId="388"/>
            <ac:spMk id="8" creationId="{E0C06C71-8326-4983-99D4-93E0D29142D7}"/>
          </ac:spMkLst>
        </pc:spChg>
        <pc:spChg chg="add del mod">
          <ac:chgData name="Greta Cocchi" userId="0388a631-cb8c-462c-8945-0f40637149d6" providerId="ADAL" clId="{2E1E0D40-7CA1-4E16-A4D5-592DB5B00514}" dt="2025-06-15T15:37:32.831" v="2786" actId="478"/>
          <ac:spMkLst>
            <pc:docMk/>
            <pc:sldMk cId="1625960500" sldId="388"/>
            <ac:spMk id="9" creationId="{F2B11872-26F9-41C3-8EDB-22176F0E10A9}"/>
          </ac:spMkLst>
        </pc:spChg>
        <pc:spChg chg="add del mod">
          <ac:chgData name="Greta Cocchi" userId="0388a631-cb8c-462c-8945-0f40637149d6" providerId="ADAL" clId="{2E1E0D40-7CA1-4E16-A4D5-592DB5B00514}" dt="2025-06-15T15:37:30.609" v="2783" actId="478"/>
          <ac:spMkLst>
            <pc:docMk/>
            <pc:sldMk cId="1625960500" sldId="388"/>
            <ac:spMk id="10" creationId="{1724BE78-4E89-4F30-B536-35A8D1929B28}"/>
          </ac:spMkLst>
        </pc:spChg>
        <pc:spChg chg="add del mod">
          <ac:chgData name="Greta Cocchi" userId="0388a631-cb8c-462c-8945-0f40637149d6" providerId="ADAL" clId="{2E1E0D40-7CA1-4E16-A4D5-592DB5B00514}" dt="2025-06-15T15:37:31.403" v="2784" actId="478"/>
          <ac:spMkLst>
            <pc:docMk/>
            <pc:sldMk cId="1625960500" sldId="388"/>
            <ac:spMk id="12" creationId="{BB87AF5F-BD32-4974-BC6E-DD8F289FCE9D}"/>
          </ac:spMkLst>
        </pc:spChg>
        <pc:spChg chg="add mod ord">
          <ac:chgData name="Greta Cocchi" userId="0388a631-cb8c-462c-8945-0f40637149d6" providerId="ADAL" clId="{2E1E0D40-7CA1-4E16-A4D5-592DB5B00514}" dt="2025-06-17T19:05:19.682" v="5313" actId="1076"/>
          <ac:spMkLst>
            <pc:docMk/>
            <pc:sldMk cId="1625960500" sldId="388"/>
            <ac:spMk id="13" creationId="{D2E08179-53DA-47B7-8C8B-999475F26A28}"/>
          </ac:spMkLst>
        </pc:spChg>
        <pc:spChg chg="mod">
          <ac:chgData name="Greta Cocchi" userId="0388a631-cb8c-462c-8945-0f40637149d6" providerId="ADAL" clId="{2E1E0D40-7CA1-4E16-A4D5-592DB5B00514}" dt="2025-06-15T16:44:22.336" v="3191" actId="338"/>
          <ac:spMkLst>
            <pc:docMk/>
            <pc:sldMk cId="1625960500" sldId="388"/>
            <ac:spMk id="19" creationId="{ED4D45D4-51B0-43DC-B3E4-F7CE03B18D25}"/>
          </ac:spMkLst>
        </pc:spChg>
        <pc:spChg chg="add del mod">
          <ac:chgData name="Greta Cocchi" userId="0388a631-cb8c-462c-8945-0f40637149d6" providerId="ADAL" clId="{2E1E0D40-7CA1-4E16-A4D5-592DB5B00514}" dt="2025-06-15T16:29:15.702" v="2912"/>
          <ac:spMkLst>
            <pc:docMk/>
            <pc:sldMk cId="1625960500" sldId="388"/>
            <ac:spMk id="21" creationId="{A7697CEA-985B-42E8-BF37-E3AF67CC9D78}"/>
          </ac:spMkLst>
        </pc:spChg>
        <pc:spChg chg="add del mod">
          <ac:chgData name="Greta Cocchi" userId="0388a631-cb8c-462c-8945-0f40637149d6" providerId="ADAL" clId="{2E1E0D40-7CA1-4E16-A4D5-592DB5B00514}" dt="2025-06-15T16:32:06.080" v="2984" actId="478"/>
          <ac:spMkLst>
            <pc:docMk/>
            <pc:sldMk cId="1625960500" sldId="388"/>
            <ac:spMk id="22" creationId="{E394D7D7-29B4-40C9-B3F5-0AA8A458D344}"/>
          </ac:spMkLst>
        </pc:spChg>
        <pc:spChg chg="add mod">
          <ac:chgData name="Greta Cocchi" userId="0388a631-cb8c-462c-8945-0f40637149d6" providerId="ADAL" clId="{2E1E0D40-7CA1-4E16-A4D5-592DB5B00514}" dt="2025-06-17T19:05:15.999" v="5311" actId="1076"/>
          <ac:spMkLst>
            <pc:docMk/>
            <pc:sldMk cId="1625960500" sldId="388"/>
            <ac:spMk id="24" creationId="{D7A61FD0-5D4D-4BA7-AFA6-AA1E961E0F2D}"/>
          </ac:spMkLst>
        </pc:spChg>
        <pc:spChg chg="add mod">
          <ac:chgData name="Greta Cocchi" userId="0388a631-cb8c-462c-8945-0f40637149d6" providerId="ADAL" clId="{2E1E0D40-7CA1-4E16-A4D5-592DB5B00514}" dt="2025-06-17T19:05:25.343" v="5314" actId="1076"/>
          <ac:spMkLst>
            <pc:docMk/>
            <pc:sldMk cId="1625960500" sldId="388"/>
            <ac:spMk id="26" creationId="{3C93315B-5A55-4938-985C-DF2C4CE11EEC}"/>
          </ac:spMkLst>
        </pc:spChg>
        <pc:spChg chg="mod topLvl">
          <ac:chgData name="Greta Cocchi" userId="0388a631-cb8c-462c-8945-0f40637149d6" providerId="ADAL" clId="{2E1E0D40-7CA1-4E16-A4D5-592DB5B00514}" dt="2025-06-15T16:39:25.722" v="3123" actId="164"/>
          <ac:spMkLst>
            <pc:docMk/>
            <pc:sldMk cId="1625960500" sldId="388"/>
            <ac:spMk id="28" creationId="{B0591DA9-C7C3-4BEA-A053-92793DA2B7B4}"/>
          </ac:spMkLst>
        </pc:spChg>
        <pc:spChg chg="mod topLvl">
          <ac:chgData name="Greta Cocchi" userId="0388a631-cb8c-462c-8945-0f40637149d6" providerId="ADAL" clId="{2E1E0D40-7CA1-4E16-A4D5-592DB5B00514}" dt="2025-06-15T16:39:25.722" v="3123" actId="164"/>
          <ac:spMkLst>
            <pc:docMk/>
            <pc:sldMk cId="1625960500" sldId="388"/>
            <ac:spMk id="30" creationId="{E9ABD459-F420-4138-BF16-DFA37BE42CBF}"/>
          </ac:spMkLst>
        </pc:spChg>
        <pc:spChg chg="mod">
          <ac:chgData name="Greta Cocchi" userId="0388a631-cb8c-462c-8945-0f40637149d6" providerId="ADAL" clId="{2E1E0D40-7CA1-4E16-A4D5-592DB5B00514}" dt="2025-06-15T16:32:24.749" v="2988" actId="165"/>
          <ac:spMkLst>
            <pc:docMk/>
            <pc:sldMk cId="1625960500" sldId="388"/>
            <ac:spMk id="32" creationId="{14FE2F20-B22A-4F78-8022-5DC70AD3B813}"/>
          </ac:spMkLst>
        </pc:spChg>
        <pc:spChg chg="mod">
          <ac:chgData name="Greta Cocchi" userId="0388a631-cb8c-462c-8945-0f40637149d6" providerId="ADAL" clId="{2E1E0D40-7CA1-4E16-A4D5-592DB5B00514}" dt="2025-06-15T16:32:34.742" v="3012" actId="20577"/>
          <ac:spMkLst>
            <pc:docMk/>
            <pc:sldMk cId="1625960500" sldId="388"/>
            <ac:spMk id="33" creationId="{BA71692D-AF3F-4AEF-B39C-D457F404D589}"/>
          </ac:spMkLst>
        </pc:spChg>
        <pc:spChg chg="add mod topLvl">
          <ac:chgData name="Greta Cocchi" userId="0388a631-cb8c-462c-8945-0f40637149d6" providerId="ADAL" clId="{2E1E0D40-7CA1-4E16-A4D5-592DB5B00514}" dt="2025-06-25T12:13:40.583" v="5686" actId="165"/>
          <ac:spMkLst>
            <pc:docMk/>
            <pc:sldMk cId="1625960500" sldId="388"/>
            <ac:spMk id="34" creationId="{9700DF98-AF80-41EE-8624-F3CAEE32A1EA}"/>
          </ac:spMkLst>
        </pc:spChg>
        <pc:spChg chg="add mod ord topLvl">
          <ac:chgData name="Greta Cocchi" userId="0388a631-cb8c-462c-8945-0f40637149d6" providerId="ADAL" clId="{2E1E0D40-7CA1-4E16-A4D5-592DB5B00514}" dt="2025-06-15T16:44:24.587" v="3192" actId="164"/>
          <ac:spMkLst>
            <pc:docMk/>
            <pc:sldMk cId="1625960500" sldId="388"/>
            <ac:spMk id="35" creationId="{13919EC4-7541-46CB-8CAA-10E63AC40EA7}"/>
          </ac:spMkLst>
        </pc:spChg>
        <pc:spChg chg="add mod">
          <ac:chgData name="Greta Cocchi" userId="0388a631-cb8c-462c-8945-0f40637149d6" providerId="ADAL" clId="{2E1E0D40-7CA1-4E16-A4D5-592DB5B00514}" dt="2025-06-15T18:04:05.966" v="3842" actId="164"/>
          <ac:spMkLst>
            <pc:docMk/>
            <pc:sldMk cId="1625960500" sldId="388"/>
            <ac:spMk id="39" creationId="{194FF11A-E269-442E-BB62-45DD3C0F0BF9}"/>
          </ac:spMkLst>
        </pc:spChg>
        <pc:spChg chg="add mod ord">
          <ac:chgData name="Greta Cocchi" userId="0388a631-cb8c-462c-8945-0f40637149d6" providerId="ADAL" clId="{2E1E0D40-7CA1-4E16-A4D5-592DB5B00514}" dt="2025-06-15T16:45:19.182" v="3205" actId="1076"/>
          <ac:spMkLst>
            <pc:docMk/>
            <pc:sldMk cId="1625960500" sldId="388"/>
            <ac:spMk id="42" creationId="{B24D9EBD-0CA1-4BE6-8CA2-3BBFF1430CD7}"/>
          </ac:spMkLst>
        </pc:spChg>
        <pc:spChg chg="add mod">
          <ac:chgData name="Greta Cocchi" userId="0388a631-cb8c-462c-8945-0f40637149d6" providerId="ADAL" clId="{2E1E0D40-7CA1-4E16-A4D5-592DB5B00514}" dt="2025-06-15T16:47:04.238" v="3221" actId="1076"/>
          <ac:spMkLst>
            <pc:docMk/>
            <pc:sldMk cId="1625960500" sldId="388"/>
            <ac:spMk id="43" creationId="{F014F53B-E0AF-4ED8-BA0E-4924CE54C766}"/>
          </ac:spMkLst>
        </pc:spChg>
        <pc:spChg chg="add mod">
          <ac:chgData name="Greta Cocchi" userId="0388a631-cb8c-462c-8945-0f40637149d6" providerId="ADAL" clId="{2E1E0D40-7CA1-4E16-A4D5-592DB5B00514}" dt="2025-06-15T16:48:05.088" v="3232" actId="164"/>
          <ac:spMkLst>
            <pc:docMk/>
            <pc:sldMk cId="1625960500" sldId="388"/>
            <ac:spMk id="45" creationId="{FBCAAB6F-E081-481E-837F-BC82ACCE839C}"/>
          </ac:spMkLst>
        </pc:spChg>
        <pc:spChg chg="add mod">
          <ac:chgData name="Greta Cocchi" userId="0388a631-cb8c-462c-8945-0f40637149d6" providerId="ADAL" clId="{2E1E0D40-7CA1-4E16-A4D5-592DB5B00514}" dt="2025-06-15T18:04:15.433" v="3844" actId="165"/>
          <ac:spMkLst>
            <pc:docMk/>
            <pc:sldMk cId="1625960500" sldId="388"/>
            <ac:spMk id="46" creationId="{5FAAC6D1-3DC3-4C4D-B45E-F9CDCA1B9811}"/>
          </ac:spMkLst>
        </pc:spChg>
        <pc:spChg chg="add del mod">
          <ac:chgData name="Greta Cocchi" userId="0388a631-cb8c-462c-8945-0f40637149d6" providerId="ADAL" clId="{2E1E0D40-7CA1-4E16-A4D5-592DB5B00514}" dt="2025-06-16T14:52:54.265" v="4861" actId="478"/>
          <ac:spMkLst>
            <pc:docMk/>
            <pc:sldMk cId="1625960500" sldId="388"/>
            <ac:spMk id="47" creationId="{8CAA9DE5-1993-4F76-BA95-B54467D6C7FB}"/>
          </ac:spMkLst>
        </pc:spChg>
        <pc:spChg chg="add mod">
          <ac:chgData name="Greta Cocchi" userId="0388a631-cb8c-462c-8945-0f40637149d6" providerId="ADAL" clId="{2E1E0D40-7CA1-4E16-A4D5-592DB5B00514}" dt="2025-06-15T18:04:15.433" v="3844" actId="165"/>
          <ac:spMkLst>
            <pc:docMk/>
            <pc:sldMk cId="1625960500" sldId="388"/>
            <ac:spMk id="50" creationId="{F06AB48E-E2E1-4C28-A9D7-C34DD54D98D9}"/>
          </ac:spMkLst>
        </pc:spChg>
        <pc:spChg chg="add del mod">
          <ac:chgData name="Greta Cocchi" userId="0388a631-cb8c-462c-8945-0f40637149d6" providerId="ADAL" clId="{2E1E0D40-7CA1-4E16-A4D5-592DB5B00514}" dt="2025-06-16T14:52:54.265" v="4861" actId="478"/>
          <ac:spMkLst>
            <pc:docMk/>
            <pc:sldMk cId="1625960500" sldId="388"/>
            <ac:spMk id="51" creationId="{CAAA001A-C73F-4DDE-8C35-EA85B1F90242}"/>
          </ac:spMkLst>
        </pc:spChg>
        <pc:spChg chg="add mod topLvl">
          <ac:chgData name="Greta Cocchi" userId="0388a631-cb8c-462c-8945-0f40637149d6" providerId="ADAL" clId="{2E1E0D40-7CA1-4E16-A4D5-592DB5B00514}" dt="2025-06-15T18:04:20.717" v="3845" actId="164"/>
          <ac:spMkLst>
            <pc:docMk/>
            <pc:sldMk cId="1625960500" sldId="388"/>
            <ac:spMk id="52" creationId="{4E7A5BC3-7FC8-4F92-B21F-BFDEDB89E413}"/>
          </ac:spMkLst>
        </pc:spChg>
        <pc:spChg chg="add del mod">
          <ac:chgData name="Greta Cocchi" userId="0388a631-cb8c-462c-8945-0f40637149d6" providerId="ADAL" clId="{2E1E0D40-7CA1-4E16-A4D5-592DB5B00514}" dt="2025-06-16T14:53:05.268" v="4866" actId="478"/>
          <ac:spMkLst>
            <pc:docMk/>
            <pc:sldMk cId="1625960500" sldId="388"/>
            <ac:spMk id="61" creationId="{3AFAD698-2B24-4F58-A7FA-91273A8E6964}"/>
          </ac:spMkLst>
        </pc:spChg>
        <pc:spChg chg="add del mod">
          <ac:chgData name="Greta Cocchi" userId="0388a631-cb8c-462c-8945-0f40637149d6" providerId="ADAL" clId="{2E1E0D40-7CA1-4E16-A4D5-592DB5B00514}" dt="2025-06-16T14:53:02.522" v="4865" actId="478"/>
          <ac:spMkLst>
            <pc:docMk/>
            <pc:sldMk cId="1625960500" sldId="388"/>
            <ac:spMk id="62" creationId="{5853F33D-DB2C-492E-ABD6-3F69120245A7}"/>
          </ac:spMkLst>
        </pc:spChg>
        <pc:spChg chg="add mod topLvl">
          <ac:chgData name="Greta Cocchi" userId="0388a631-cb8c-462c-8945-0f40637149d6" providerId="ADAL" clId="{2E1E0D40-7CA1-4E16-A4D5-592DB5B00514}" dt="2025-06-25T12:14:04.170" v="5687" actId="164"/>
          <ac:spMkLst>
            <pc:docMk/>
            <pc:sldMk cId="1625960500" sldId="388"/>
            <ac:spMk id="63" creationId="{F298B298-A291-4DCD-8D88-8751980768F6}"/>
          </ac:spMkLst>
        </pc:spChg>
        <pc:spChg chg="add mod topLvl">
          <ac:chgData name="Greta Cocchi" userId="0388a631-cb8c-462c-8945-0f40637149d6" providerId="ADAL" clId="{2E1E0D40-7CA1-4E16-A4D5-592DB5B00514}" dt="2025-06-25T12:14:04.170" v="5687" actId="164"/>
          <ac:spMkLst>
            <pc:docMk/>
            <pc:sldMk cId="1625960500" sldId="388"/>
            <ac:spMk id="64" creationId="{2C8F5831-07C9-4246-87FC-0410FD038977}"/>
          </ac:spMkLst>
        </pc:spChg>
        <pc:grpChg chg="add del mod">
          <ac:chgData name="Greta Cocchi" userId="0388a631-cb8c-462c-8945-0f40637149d6" providerId="ADAL" clId="{2E1E0D40-7CA1-4E16-A4D5-592DB5B00514}" dt="2025-06-25T12:13:40.583" v="5686" actId="165"/>
          <ac:grpSpMkLst>
            <pc:docMk/>
            <pc:sldMk cId="1625960500" sldId="388"/>
            <ac:grpSpMk id="2" creationId="{A1D85588-E4F7-49FC-B296-A7BA8B71CBC8}"/>
          </ac:grpSpMkLst>
        </pc:grpChg>
        <pc:grpChg chg="add mod">
          <ac:chgData name="Greta Cocchi" userId="0388a631-cb8c-462c-8945-0f40637149d6" providerId="ADAL" clId="{2E1E0D40-7CA1-4E16-A4D5-592DB5B00514}" dt="2025-06-25T12:14:04.170" v="5687" actId="164"/>
          <ac:grpSpMkLst>
            <pc:docMk/>
            <pc:sldMk cId="1625960500" sldId="388"/>
            <ac:grpSpMk id="7" creationId="{7F00EAD4-93B3-4D4B-8884-6251D3733710}"/>
          </ac:grpSpMkLst>
        </pc:grpChg>
        <pc:grpChg chg="add mod topLvl">
          <ac:chgData name="Greta Cocchi" userId="0388a631-cb8c-462c-8945-0f40637149d6" providerId="ADAL" clId="{2E1E0D40-7CA1-4E16-A4D5-592DB5B00514}" dt="2025-06-15T16:44:24.587" v="3192" actId="164"/>
          <ac:grpSpMkLst>
            <pc:docMk/>
            <pc:sldMk cId="1625960500" sldId="388"/>
            <ac:grpSpMk id="14" creationId="{1DB9036B-ECD7-4725-8C7E-FC04ABD0D034}"/>
          </ac:grpSpMkLst>
        </pc:grpChg>
        <pc:grpChg chg="add del mod">
          <ac:chgData name="Greta Cocchi" userId="0388a631-cb8c-462c-8945-0f40637149d6" providerId="ADAL" clId="{2E1E0D40-7CA1-4E16-A4D5-592DB5B00514}" dt="2025-06-15T16:32:24.749" v="2988" actId="165"/>
          <ac:grpSpMkLst>
            <pc:docMk/>
            <pc:sldMk cId="1625960500" sldId="388"/>
            <ac:grpSpMk id="27" creationId="{6099D3BB-0D46-49E8-B77B-880A1376C9B4}"/>
          </ac:grpSpMkLst>
        </pc:grpChg>
        <pc:grpChg chg="mod topLvl">
          <ac:chgData name="Greta Cocchi" userId="0388a631-cb8c-462c-8945-0f40637149d6" providerId="ADAL" clId="{2E1E0D40-7CA1-4E16-A4D5-592DB5B00514}" dt="2025-06-15T16:39:25.722" v="3123" actId="164"/>
          <ac:grpSpMkLst>
            <pc:docMk/>
            <pc:sldMk cId="1625960500" sldId="388"/>
            <ac:grpSpMk id="29" creationId="{A4D75A9A-9CBF-4B63-A03C-189B78752574}"/>
          </ac:grpSpMkLst>
        </pc:grpChg>
        <pc:grpChg chg="add mod">
          <ac:chgData name="Greta Cocchi" userId="0388a631-cb8c-462c-8945-0f40637149d6" providerId="ADAL" clId="{2E1E0D40-7CA1-4E16-A4D5-592DB5B00514}" dt="2025-06-15T16:47:55.467" v="3231" actId="1076"/>
          <ac:grpSpMkLst>
            <pc:docMk/>
            <pc:sldMk cId="1625960500" sldId="388"/>
            <ac:grpSpMk id="36" creationId="{3C068AD9-C3F3-4CCB-B44B-8C8894868F4A}"/>
          </ac:grpSpMkLst>
        </pc:grpChg>
        <pc:grpChg chg="add del mod">
          <ac:chgData name="Greta Cocchi" userId="0388a631-cb8c-462c-8945-0f40637149d6" providerId="ADAL" clId="{2E1E0D40-7CA1-4E16-A4D5-592DB5B00514}" dt="2025-06-15T16:41:21.462" v="3142" actId="165"/>
          <ac:grpSpMkLst>
            <pc:docMk/>
            <pc:sldMk cId="1625960500" sldId="388"/>
            <ac:grpSpMk id="37" creationId="{02E702D2-ED1E-4EF7-A063-C1DEEF508049}"/>
          </ac:grpSpMkLst>
        </pc:grpChg>
        <pc:grpChg chg="add mod">
          <ac:chgData name="Greta Cocchi" userId="0388a631-cb8c-462c-8945-0f40637149d6" providerId="ADAL" clId="{2E1E0D40-7CA1-4E16-A4D5-592DB5B00514}" dt="2025-06-15T16:44:22.336" v="3191" actId="338"/>
          <ac:grpSpMkLst>
            <pc:docMk/>
            <pc:sldMk cId="1625960500" sldId="388"/>
            <ac:grpSpMk id="47" creationId="{2D84B800-20F9-4840-8BA9-1718AC85ABAE}"/>
          </ac:grpSpMkLst>
        </pc:grpChg>
        <pc:grpChg chg="add mod">
          <ac:chgData name="Greta Cocchi" userId="0388a631-cb8c-462c-8945-0f40637149d6" providerId="ADAL" clId="{2E1E0D40-7CA1-4E16-A4D5-592DB5B00514}" dt="2025-06-15T18:04:05.966" v="3842" actId="164"/>
          <ac:grpSpMkLst>
            <pc:docMk/>
            <pc:sldMk cId="1625960500" sldId="388"/>
            <ac:grpSpMk id="48" creationId="{EDDB1D0A-5177-4D46-B425-553F465C34C4}"/>
          </ac:grpSpMkLst>
        </pc:grpChg>
        <pc:grpChg chg="add mod">
          <ac:chgData name="Greta Cocchi" userId="0388a631-cb8c-462c-8945-0f40637149d6" providerId="ADAL" clId="{2E1E0D40-7CA1-4E16-A4D5-592DB5B00514}" dt="2025-06-15T16:48:05.088" v="3232" actId="164"/>
          <ac:grpSpMkLst>
            <pc:docMk/>
            <pc:sldMk cId="1625960500" sldId="388"/>
            <ac:grpSpMk id="49" creationId="{C356D713-F82C-451C-9B84-386D4C010102}"/>
          </ac:grpSpMkLst>
        </pc:grpChg>
        <pc:grpChg chg="add mod topLvl">
          <ac:chgData name="Greta Cocchi" userId="0388a631-cb8c-462c-8945-0f40637149d6" providerId="ADAL" clId="{2E1E0D40-7CA1-4E16-A4D5-592DB5B00514}" dt="2025-06-15T18:04:20.717" v="3845" actId="164"/>
          <ac:grpSpMkLst>
            <pc:docMk/>
            <pc:sldMk cId="1625960500" sldId="388"/>
            <ac:grpSpMk id="53" creationId="{724484C4-07FA-40F6-88B5-A899053D1A07}"/>
          </ac:grpSpMkLst>
        </pc:grpChg>
        <pc:grpChg chg="add mod">
          <ac:chgData name="Greta Cocchi" userId="0388a631-cb8c-462c-8945-0f40637149d6" providerId="ADAL" clId="{2E1E0D40-7CA1-4E16-A4D5-592DB5B00514}" dt="2025-06-15T16:48:22.313" v="3236" actId="1076"/>
          <ac:grpSpMkLst>
            <pc:docMk/>
            <pc:sldMk cId="1625960500" sldId="388"/>
            <ac:grpSpMk id="54" creationId="{3D6C43D9-DD83-45FF-8E53-34BF4040A9D1}"/>
          </ac:grpSpMkLst>
        </pc:grpChg>
        <pc:grpChg chg="add del mod">
          <ac:chgData name="Greta Cocchi" userId="0388a631-cb8c-462c-8945-0f40637149d6" providerId="ADAL" clId="{2E1E0D40-7CA1-4E16-A4D5-592DB5B00514}" dt="2025-06-15T18:04:15.433" v="3844" actId="165"/>
          <ac:grpSpMkLst>
            <pc:docMk/>
            <pc:sldMk cId="1625960500" sldId="388"/>
            <ac:grpSpMk id="55" creationId="{AAB76A74-842D-4F3D-85F8-36C982266A51}"/>
          </ac:grpSpMkLst>
        </pc:grpChg>
        <pc:grpChg chg="add mod">
          <ac:chgData name="Greta Cocchi" userId="0388a631-cb8c-462c-8945-0f40637149d6" providerId="ADAL" clId="{2E1E0D40-7CA1-4E16-A4D5-592DB5B00514}" dt="2025-06-15T18:04:05.966" v="3842" actId="164"/>
          <ac:grpSpMkLst>
            <pc:docMk/>
            <pc:sldMk cId="1625960500" sldId="388"/>
            <ac:grpSpMk id="58" creationId="{574DE7BD-6336-4F0F-BE19-720DCD4AB13D}"/>
          </ac:grpSpMkLst>
        </pc:grpChg>
        <pc:grpChg chg="add mod">
          <ac:chgData name="Greta Cocchi" userId="0388a631-cb8c-462c-8945-0f40637149d6" providerId="ADAL" clId="{2E1E0D40-7CA1-4E16-A4D5-592DB5B00514}" dt="2025-06-15T18:04:26.498" v="3847" actId="14100"/>
          <ac:grpSpMkLst>
            <pc:docMk/>
            <pc:sldMk cId="1625960500" sldId="388"/>
            <ac:grpSpMk id="59" creationId="{109E0222-A5D9-412B-9468-546DE7FEECF8}"/>
          </ac:grpSpMkLst>
        </pc:grpChg>
        <pc:grpChg chg="add del mod">
          <ac:chgData name="Greta Cocchi" userId="0388a631-cb8c-462c-8945-0f40637149d6" providerId="ADAL" clId="{2E1E0D40-7CA1-4E16-A4D5-592DB5B00514}" dt="2025-06-16T14:53:44.344" v="4874" actId="165"/>
          <ac:grpSpMkLst>
            <pc:docMk/>
            <pc:sldMk cId="1625960500" sldId="388"/>
            <ac:grpSpMk id="60" creationId="{CD6BE649-0676-4478-8E62-D983A7DFD6CD}"/>
          </ac:grpSpMkLst>
        </pc:grpChg>
        <pc:graphicFrameChg chg="add del modGraphic">
          <ac:chgData name="Greta Cocchi" userId="0388a631-cb8c-462c-8945-0f40637149d6" providerId="ADAL" clId="{2E1E0D40-7CA1-4E16-A4D5-592DB5B00514}" dt="2025-06-15T15:31:46.547" v="2706" actId="478"/>
          <ac:graphicFrameMkLst>
            <pc:docMk/>
            <pc:sldMk cId="1625960500" sldId="388"/>
            <ac:graphicFrameMk id="2" creationId="{F3F10E8F-8375-41E8-927E-C2CD7C4641D0}"/>
          </ac:graphicFrameMkLst>
        </pc:graphicFrameChg>
        <pc:picChg chg="mod">
          <ac:chgData name="Greta Cocchi" userId="0388a631-cb8c-462c-8945-0f40637149d6" providerId="ADAL" clId="{2E1E0D40-7CA1-4E16-A4D5-592DB5B00514}" dt="2025-06-15T16:44:22.336" v="3191" actId="338"/>
          <ac:picMkLst>
            <pc:docMk/>
            <pc:sldMk cId="1625960500" sldId="388"/>
            <ac:picMk id="15" creationId="{5D1FC89D-E623-42C1-8300-10C8C5B6ED43}"/>
          </ac:picMkLst>
        </pc:picChg>
        <pc:picChg chg="mod">
          <ac:chgData name="Greta Cocchi" userId="0388a631-cb8c-462c-8945-0f40637149d6" providerId="ADAL" clId="{2E1E0D40-7CA1-4E16-A4D5-592DB5B00514}" dt="2025-06-15T16:44:22.336" v="3191" actId="338"/>
          <ac:picMkLst>
            <pc:docMk/>
            <pc:sldMk cId="1625960500" sldId="388"/>
            <ac:picMk id="16" creationId="{2EB96060-BE63-4CB7-BDFD-7C2A86C4A31E}"/>
          </ac:picMkLst>
        </pc:picChg>
        <pc:picChg chg="del mod topLvl">
          <ac:chgData name="Greta Cocchi" userId="0388a631-cb8c-462c-8945-0f40637149d6" providerId="ADAL" clId="{2E1E0D40-7CA1-4E16-A4D5-592DB5B00514}" dt="2025-06-15T16:32:28.533" v="2989" actId="478"/>
          <ac:picMkLst>
            <pc:docMk/>
            <pc:sldMk cId="1625960500" sldId="388"/>
            <ac:picMk id="31" creationId="{70B6C11D-E38B-4C54-9C87-7ACB40E8369B}"/>
          </ac:picMkLst>
        </pc:picChg>
        <pc:picChg chg="add mod modCrop">
          <ac:chgData name="Greta Cocchi" userId="0388a631-cb8c-462c-8945-0f40637149d6" providerId="ADAL" clId="{2E1E0D40-7CA1-4E16-A4D5-592DB5B00514}" dt="2025-06-15T16:46:38.739" v="3216" actId="14100"/>
          <ac:picMkLst>
            <pc:docMk/>
            <pc:sldMk cId="1625960500" sldId="388"/>
            <ac:picMk id="40" creationId="{AC596EA0-371A-4A4E-9F18-4244924D9F46}"/>
          </ac:picMkLst>
        </pc:picChg>
        <pc:picChg chg="add mod ord modCrop">
          <ac:chgData name="Greta Cocchi" userId="0388a631-cb8c-462c-8945-0f40637149d6" providerId="ADAL" clId="{2E1E0D40-7CA1-4E16-A4D5-592DB5B00514}" dt="2025-06-15T18:04:15.433" v="3844" actId="165"/>
          <ac:picMkLst>
            <pc:docMk/>
            <pc:sldMk cId="1625960500" sldId="388"/>
            <ac:picMk id="41" creationId="{38B28AA0-9014-42B4-816C-67DA61DBBE3F}"/>
          </ac:picMkLst>
        </pc:picChg>
        <pc:picChg chg="add del mod">
          <ac:chgData name="Greta Cocchi" userId="0388a631-cb8c-462c-8945-0f40637149d6" providerId="ADAL" clId="{2E1E0D40-7CA1-4E16-A4D5-592DB5B00514}" dt="2025-06-16T14:52:54.265" v="4861" actId="478"/>
          <ac:picMkLst>
            <pc:docMk/>
            <pc:sldMk cId="1625960500" sldId="388"/>
            <ac:picMk id="44" creationId="{1DAE9704-B24C-4CB1-9D41-2F3BF37D5970}"/>
          </ac:picMkLst>
        </pc:picChg>
        <pc:picChg chg="add del mod topLvl modCrop">
          <ac:chgData name="Greta Cocchi" userId="0388a631-cb8c-462c-8945-0f40637149d6" providerId="ADAL" clId="{2E1E0D40-7CA1-4E16-A4D5-592DB5B00514}" dt="2025-06-25T12:14:04.170" v="5687" actId="164"/>
          <ac:picMkLst>
            <pc:docMk/>
            <pc:sldMk cId="1625960500" sldId="388"/>
            <ac:picMk id="55" creationId="{7205E6A8-59AC-4B1A-82BB-62EBDE56DFAC}"/>
          </ac:picMkLst>
        </pc:picChg>
        <pc:picChg chg="add mod topLvl">
          <ac:chgData name="Greta Cocchi" userId="0388a631-cb8c-462c-8945-0f40637149d6" providerId="ADAL" clId="{2E1E0D40-7CA1-4E16-A4D5-592DB5B00514}" dt="2025-06-25T12:13:40.583" v="5686" actId="165"/>
          <ac:picMkLst>
            <pc:docMk/>
            <pc:sldMk cId="1625960500" sldId="388"/>
            <ac:picMk id="56" creationId="{B8A1C7C2-4EF7-4EA9-8A4D-FDC0FD40D207}"/>
          </ac:picMkLst>
        </pc:picChg>
        <pc:picChg chg="add mod topLvl">
          <ac:chgData name="Greta Cocchi" userId="0388a631-cb8c-462c-8945-0f40637149d6" providerId="ADAL" clId="{2E1E0D40-7CA1-4E16-A4D5-592DB5B00514}" dt="2025-06-25T12:13:40.583" v="5686" actId="165"/>
          <ac:picMkLst>
            <pc:docMk/>
            <pc:sldMk cId="1625960500" sldId="388"/>
            <ac:picMk id="57" creationId="{A3A3A439-31DD-49C9-8959-28FE34B8CE61}"/>
          </ac:picMkLst>
        </pc:picChg>
        <pc:cxnChg chg="mod">
          <ac:chgData name="Greta Cocchi" userId="0388a631-cb8c-462c-8945-0f40637149d6" providerId="ADAL" clId="{2E1E0D40-7CA1-4E16-A4D5-592DB5B00514}" dt="2025-06-15T16:44:22.336" v="3191" actId="338"/>
          <ac:cxnSpMkLst>
            <pc:docMk/>
            <pc:sldMk cId="1625960500" sldId="388"/>
            <ac:cxnSpMk id="17" creationId="{80C4E49D-7F04-4AA5-B3FA-0053DC134115}"/>
          </ac:cxnSpMkLst>
        </pc:cxnChg>
        <pc:cxnChg chg="mod">
          <ac:chgData name="Greta Cocchi" userId="0388a631-cb8c-462c-8945-0f40637149d6" providerId="ADAL" clId="{2E1E0D40-7CA1-4E16-A4D5-592DB5B00514}" dt="2025-06-15T16:44:22.336" v="3191" actId="338"/>
          <ac:cxnSpMkLst>
            <pc:docMk/>
            <pc:sldMk cId="1625960500" sldId="388"/>
            <ac:cxnSpMk id="20" creationId="{12F740B8-BEB1-4DAF-95FC-0A7468EF4E49}"/>
          </ac:cxnSpMkLst>
        </pc:cxnChg>
      </pc:sldChg>
      <pc:sldChg chg="add del">
        <pc:chgData name="Greta Cocchi" userId="0388a631-cb8c-462c-8945-0f40637149d6" providerId="ADAL" clId="{2E1E0D40-7CA1-4E16-A4D5-592DB5B00514}" dt="2025-06-13T14:13:48.329" v="1568" actId="2890"/>
        <pc:sldMkLst>
          <pc:docMk/>
          <pc:sldMk cId="3484764995" sldId="388"/>
        </pc:sldMkLst>
      </pc:sldChg>
      <pc:sldChg chg="modSp add mod modShow">
        <pc:chgData name="Greta Cocchi" userId="0388a631-cb8c-462c-8945-0f40637149d6" providerId="ADAL" clId="{2E1E0D40-7CA1-4E16-A4D5-592DB5B00514}" dt="2025-06-16T12:50:53.662" v="4518" actId="729"/>
        <pc:sldMkLst>
          <pc:docMk/>
          <pc:sldMk cId="1251302748" sldId="389"/>
        </pc:sldMkLst>
        <pc:spChg chg="mod">
          <ac:chgData name="Greta Cocchi" userId="0388a631-cb8c-462c-8945-0f40637149d6" providerId="ADAL" clId="{2E1E0D40-7CA1-4E16-A4D5-592DB5B00514}" dt="2025-06-13T16:18:51.398" v="2021" actId="20577"/>
          <ac:spMkLst>
            <pc:docMk/>
            <pc:sldMk cId="1251302748" sldId="389"/>
            <ac:spMk id="4" creationId="{8D43537F-99BF-6139-960D-61F856E9C78B}"/>
          </ac:spMkLst>
        </pc:spChg>
      </pc:sldChg>
      <pc:sldChg chg="add del">
        <pc:chgData name="Greta Cocchi" userId="0388a631-cb8c-462c-8945-0f40637149d6" providerId="ADAL" clId="{2E1E0D40-7CA1-4E16-A4D5-592DB5B00514}" dt="2025-06-13T16:02:50.789" v="1791"/>
        <pc:sldMkLst>
          <pc:docMk/>
          <pc:sldMk cId="1436922938" sldId="389"/>
        </pc:sldMkLst>
      </pc:sldChg>
      <pc:sldChg chg="modSp add mod">
        <pc:chgData name="Greta Cocchi" userId="0388a631-cb8c-462c-8945-0f40637149d6" providerId="ADAL" clId="{2E1E0D40-7CA1-4E16-A4D5-592DB5B00514}" dt="2025-06-13T16:19:15.267" v="2039" actId="1076"/>
        <pc:sldMkLst>
          <pc:docMk/>
          <pc:sldMk cId="3012264487" sldId="390"/>
        </pc:sldMkLst>
        <pc:spChg chg="mod">
          <ac:chgData name="Greta Cocchi" userId="0388a631-cb8c-462c-8945-0f40637149d6" providerId="ADAL" clId="{2E1E0D40-7CA1-4E16-A4D5-592DB5B00514}" dt="2025-06-13T16:19:15.267" v="2039" actId="1076"/>
          <ac:spMkLst>
            <pc:docMk/>
            <pc:sldMk cId="3012264487" sldId="390"/>
            <ac:spMk id="4" creationId="{8D43537F-99BF-6139-960D-61F856E9C78B}"/>
          </ac:spMkLst>
        </pc:spChg>
      </pc:sldChg>
      <pc:sldChg chg="addSp delSp modSp add mod ord modAnim addCm delCm modCm modNotesTx">
        <pc:chgData name="Greta Cocchi" userId="0388a631-cb8c-462c-8945-0f40637149d6" providerId="ADAL" clId="{2E1E0D40-7CA1-4E16-A4D5-592DB5B00514}" dt="2025-06-18T09:17:57.499" v="5515"/>
        <pc:sldMkLst>
          <pc:docMk/>
          <pc:sldMk cId="3627143412" sldId="391"/>
        </pc:sldMkLst>
        <pc:spChg chg="add mod">
          <ac:chgData name="Greta Cocchi" userId="0388a631-cb8c-462c-8945-0f40637149d6" providerId="ADAL" clId="{2E1E0D40-7CA1-4E16-A4D5-592DB5B00514}" dt="2025-06-16T16:26:20.641" v="5270" actId="1076"/>
          <ac:spMkLst>
            <pc:docMk/>
            <pc:sldMk cId="3627143412" sldId="391"/>
            <ac:spMk id="2" creationId="{0F20FEFF-DB49-49F1-B36C-CCA57D94A61D}"/>
          </ac:spMkLst>
        </pc:spChg>
        <pc:spChg chg="mod ord">
          <ac:chgData name="Greta Cocchi" userId="0388a631-cb8c-462c-8945-0f40637149d6" providerId="ADAL" clId="{2E1E0D40-7CA1-4E16-A4D5-592DB5B00514}" dt="2025-06-16T16:25:07.042" v="5253" actId="170"/>
          <ac:spMkLst>
            <pc:docMk/>
            <pc:sldMk cId="3627143412" sldId="391"/>
            <ac:spMk id="3" creationId="{0ADC9092-B8AD-9448-9690-13D94442A120}"/>
          </ac:spMkLst>
        </pc:spChg>
        <pc:spChg chg="ord">
          <ac:chgData name="Greta Cocchi" userId="0388a631-cb8c-462c-8945-0f40637149d6" providerId="ADAL" clId="{2E1E0D40-7CA1-4E16-A4D5-592DB5B00514}" dt="2025-06-16T16:26:33.317" v="5285" actId="170"/>
          <ac:spMkLst>
            <pc:docMk/>
            <pc:sldMk cId="3627143412" sldId="391"/>
            <ac:spMk id="4" creationId="{CF0AD287-D36E-824B-97DA-B5B92B429141}"/>
          </ac:spMkLst>
        </pc:spChg>
        <pc:spChg chg="add del mod">
          <ac:chgData name="Greta Cocchi" userId="0388a631-cb8c-462c-8945-0f40637149d6" providerId="ADAL" clId="{2E1E0D40-7CA1-4E16-A4D5-592DB5B00514}" dt="2025-06-15T15:34:07.552" v="2736"/>
          <ac:spMkLst>
            <pc:docMk/>
            <pc:sldMk cId="3627143412" sldId="391"/>
            <ac:spMk id="7" creationId="{80382AB5-ADAA-488D-86DE-1BFF22D2A035}"/>
          </ac:spMkLst>
        </pc:spChg>
        <pc:spChg chg="add del mod">
          <ac:chgData name="Greta Cocchi" userId="0388a631-cb8c-462c-8945-0f40637149d6" providerId="ADAL" clId="{2E1E0D40-7CA1-4E16-A4D5-592DB5B00514}" dt="2025-06-15T15:37:35.625" v="2787" actId="478"/>
          <ac:spMkLst>
            <pc:docMk/>
            <pc:sldMk cId="3627143412" sldId="391"/>
            <ac:spMk id="8" creationId="{B802DDB4-7FD5-4818-A631-AF4FC13172AB}"/>
          </ac:spMkLst>
        </pc:spChg>
        <pc:spChg chg="add mod ord">
          <ac:chgData name="Greta Cocchi" userId="0388a631-cb8c-462c-8945-0f40637149d6" providerId="ADAL" clId="{2E1E0D40-7CA1-4E16-A4D5-592DB5B00514}" dt="2025-06-16T16:26:20.641" v="5270" actId="1076"/>
          <ac:spMkLst>
            <pc:docMk/>
            <pc:sldMk cId="3627143412" sldId="391"/>
            <ac:spMk id="9" creationId="{1DC644A6-70E5-4EC7-8DEA-D6C66381C9D6}"/>
          </ac:spMkLst>
        </pc:spChg>
        <pc:spChg chg="add del mod">
          <ac:chgData name="Greta Cocchi" userId="0388a631-cb8c-462c-8945-0f40637149d6" providerId="ADAL" clId="{2E1E0D40-7CA1-4E16-A4D5-592DB5B00514}" dt="2025-06-15T15:37:35.625" v="2787" actId="478"/>
          <ac:spMkLst>
            <pc:docMk/>
            <pc:sldMk cId="3627143412" sldId="391"/>
            <ac:spMk id="9" creationId="{A3E158F7-0ADA-4ED6-B7F1-5FAFF0586BB0}"/>
          </ac:spMkLst>
        </pc:spChg>
        <pc:spChg chg="add del mod">
          <ac:chgData name="Greta Cocchi" userId="0388a631-cb8c-462c-8945-0f40637149d6" providerId="ADAL" clId="{2E1E0D40-7CA1-4E16-A4D5-592DB5B00514}" dt="2025-06-15T15:37:35.625" v="2787" actId="478"/>
          <ac:spMkLst>
            <pc:docMk/>
            <pc:sldMk cId="3627143412" sldId="391"/>
            <ac:spMk id="10" creationId="{8D4CDEEA-1D4A-4AF2-8EBF-F9F1B1DD9515}"/>
          </ac:spMkLst>
        </pc:spChg>
        <pc:spChg chg="add mod ord">
          <ac:chgData name="Greta Cocchi" userId="0388a631-cb8c-462c-8945-0f40637149d6" providerId="ADAL" clId="{2E1E0D40-7CA1-4E16-A4D5-592DB5B00514}" dt="2025-06-16T16:26:44.024" v="5286" actId="14100"/>
          <ac:spMkLst>
            <pc:docMk/>
            <pc:sldMk cId="3627143412" sldId="391"/>
            <ac:spMk id="11" creationId="{B76EA52F-1369-4914-8F0C-8C1F52F0A30B}"/>
          </ac:spMkLst>
        </pc:spChg>
        <pc:spChg chg="add del mod">
          <ac:chgData name="Greta Cocchi" userId="0388a631-cb8c-462c-8945-0f40637149d6" providerId="ADAL" clId="{2E1E0D40-7CA1-4E16-A4D5-592DB5B00514}" dt="2025-06-16T16:20:33.472" v="5145" actId="478"/>
          <ac:spMkLst>
            <pc:docMk/>
            <pc:sldMk cId="3627143412" sldId="391"/>
            <ac:spMk id="15" creationId="{EEDFF8AB-F1CB-449A-8F9D-FCC491CBAF85}"/>
          </ac:spMkLst>
        </pc:spChg>
        <pc:spChg chg="mod">
          <ac:chgData name="Greta Cocchi" userId="0388a631-cb8c-462c-8945-0f40637149d6" providerId="ADAL" clId="{2E1E0D40-7CA1-4E16-A4D5-592DB5B00514}" dt="2025-06-18T09:17:39.492" v="5508" actId="165"/>
          <ac:spMkLst>
            <pc:docMk/>
            <pc:sldMk cId="3627143412" sldId="391"/>
            <ac:spMk id="16" creationId="{AA7BCAB3-13AA-495E-BCBC-4A9073C44E7B}"/>
          </ac:spMkLst>
        </pc:spChg>
        <pc:spChg chg="mod">
          <ac:chgData name="Greta Cocchi" userId="0388a631-cb8c-462c-8945-0f40637149d6" providerId="ADAL" clId="{2E1E0D40-7CA1-4E16-A4D5-592DB5B00514}" dt="2025-06-18T09:17:54.174" v="5514" actId="164"/>
          <ac:spMkLst>
            <pc:docMk/>
            <pc:sldMk cId="3627143412" sldId="391"/>
            <ac:spMk id="25" creationId="{4B016989-C985-4BA5-A1FA-0A473081AB09}"/>
          </ac:spMkLst>
        </pc:spChg>
        <pc:spChg chg="add mod">
          <ac:chgData name="Greta Cocchi" userId="0388a631-cb8c-462c-8945-0f40637149d6" providerId="ADAL" clId="{2E1E0D40-7CA1-4E16-A4D5-592DB5B00514}" dt="2025-06-16T16:26:20.641" v="5270" actId="1076"/>
          <ac:spMkLst>
            <pc:docMk/>
            <pc:sldMk cId="3627143412" sldId="391"/>
            <ac:spMk id="26" creationId="{BA317E91-3D9B-4ED8-8FDD-CBC34DB7557A}"/>
          </ac:spMkLst>
        </pc:spChg>
        <pc:spChg chg="del">
          <ac:chgData name="Greta Cocchi" userId="0388a631-cb8c-462c-8945-0f40637149d6" providerId="ADAL" clId="{2E1E0D40-7CA1-4E16-A4D5-592DB5B00514}" dt="2025-06-17T19:05:47.818" v="5320" actId="478"/>
          <ac:spMkLst>
            <pc:docMk/>
            <pc:sldMk cId="3627143412" sldId="391"/>
            <ac:spMk id="29" creationId="{66E4EA6B-E8E8-4063-B86A-573BA9F3839E}"/>
          </ac:spMkLst>
        </pc:spChg>
        <pc:spChg chg="mod">
          <ac:chgData name="Greta Cocchi" userId="0388a631-cb8c-462c-8945-0f40637149d6" providerId="ADAL" clId="{2E1E0D40-7CA1-4E16-A4D5-592DB5B00514}" dt="2025-06-18T09:17:39.492" v="5508" actId="165"/>
          <ac:spMkLst>
            <pc:docMk/>
            <pc:sldMk cId="3627143412" sldId="391"/>
            <ac:spMk id="30" creationId="{67F1A73D-EF0D-4A9C-A249-1861B604727E}"/>
          </ac:spMkLst>
        </pc:spChg>
        <pc:spChg chg="add del">
          <ac:chgData name="Greta Cocchi" userId="0388a631-cb8c-462c-8945-0f40637149d6" providerId="ADAL" clId="{2E1E0D40-7CA1-4E16-A4D5-592DB5B00514}" dt="2025-06-16T15:21:09.598" v="4911" actId="478"/>
          <ac:spMkLst>
            <pc:docMk/>
            <pc:sldMk cId="3627143412" sldId="391"/>
            <ac:spMk id="33" creationId="{E58A3E17-53B0-494D-8347-723880562921}"/>
          </ac:spMkLst>
        </pc:spChg>
        <pc:spChg chg="mod topLvl">
          <ac:chgData name="Greta Cocchi" userId="0388a631-cb8c-462c-8945-0f40637149d6" providerId="ADAL" clId="{2E1E0D40-7CA1-4E16-A4D5-592DB5B00514}" dt="2025-06-18T09:17:54.174" v="5514" actId="164"/>
          <ac:spMkLst>
            <pc:docMk/>
            <pc:sldMk cId="3627143412" sldId="391"/>
            <ac:spMk id="34" creationId="{F0D639BA-C3D7-4E8F-AC18-0697DC884B4D}"/>
          </ac:spMkLst>
        </pc:spChg>
        <pc:spChg chg="add mod">
          <ac:chgData name="Greta Cocchi" userId="0388a631-cb8c-462c-8945-0f40637149d6" providerId="ADAL" clId="{2E1E0D40-7CA1-4E16-A4D5-592DB5B00514}" dt="2025-06-16T16:27:04.884" v="5288" actId="1076"/>
          <ac:spMkLst>
            <pc:docMk/>
            <pc:sldMk cId="3627143412" sldId="391"/>
            <ac:spMk id="39" creationId="{F04E04D7-1F91-4F21-B23D-E08B29AA5E28}"/>
          </ac:spMkLst>
        </pc:spChg>
        <pc:spChg chg="mod">
          <ac:chgData name="Greta Cocchi" userId="0388a631-cb8c-462c-8945-0f40637149d6" providerId="ADAL" clId="{2E1E0D40-7CA1-4E16-A4D5-592DB5B00514}" dt="2025-06-18T09:17:54.174" v="5514" actId="164"/>
          <ac:spMkLst>
            <pc:docMk/>
            <pc:sldMk cId="3627143412" sldId="391"/>
            <ac:spMk id="41" creationId="{469AC887-469D-426E-B120-0E4D21F4E43B}"/>
          </ac:spMkLst>
        </pc:spChg>
        <pc:spChg chg="mod ord topLvl">
          <ac:chgData name="Greta Cocchi" userId="0388a631-cb8c-462c-8945-0f40637149d6" providerId="ADAL" clId="{2E1E0D40-7CA1-4E16-A4D5-592DB5B00514}" dt="2025-06-18T09:17:54.174" v="5514" actId="164"/>
          <ac:spMkLst>
            <pc:docMk/>
            <pc:sldMk cId="3627143412" sldId="391"/>
            <ac:spMk id="42" creationId="{3FD108F6-E6EC-4F39-B443-52CBE551F618}"/>
          </ac:spMkLst>
        </pc:spChg>
        <pc:spChg chg="mod topLvl">
          <ac:chgData name="Greta Cocchi" userId="0388a631-cb8c-462c-8945-0f40637149d6" providerId="ADAL" clId="{2E1E0D40-7CA1-4E16-A4D5-592DB5B00514}" dt="2025-06-18T09:17:39.492" v="5508" actId="165"/>
          <ac:spMkLst>
            <pc:docMk/>
            <pc:sldMk cId="3627143412" sldId="391"/>
            <ac:spMk id="43" creationId="{FAB50D16-008E-4BA4-A5E7-E4CDB03F4E5E}"/>
          </ac:spMkLst>
        </pc:spChg>
        <pc:spChg chg="add del mod">
          <ac:chgData name="Greta Cocchi" userId="0388a631-cb8c-462c-8945-0f40637149d6" providerId="ADAL" clId="{2E1E0D40-7CA1-4E16-A4D5-592DB5B00514}" dt="2025-06-17T19:05:44.085" v="5319"/>
          <ac:spMkLst>
            <pc:docMk/>
            <pc:sldMk cId="3627143412" sldId="391"/>
            <ac:spMk id="44" creationId="{36AADDC1-5B4B-4F1C-A057-AEB3E5CE1296}"/>
          </ac:spMkLst>
        </pc:spChg>
        <pc:spChg chg="add mod">
          <ac:chgData name="Greta Cocchi" userId="0388a631-cb8c-462c-8945-0f40637149d6" providerId="ADAL" clId="{2E1E0D40-7CA1-4E16-A4D5-592DB5B00514}" dt="2025-06-17T19:05:52.060" v="5323" actId="20577"/>
          <ac:spMkLst>
            <pc:docMk/>
            <pc:sldMk cId="3627143412" sldId="391"/>
            <ac:spMk id="46" creationId="{440299F3-E8B6-4744-969F-8B6DF7A2F3B4}"/>
          </ac:spMkLst>
        </pc:spChg>
        <pc:grpChg chg="add mod">
          <ac:chgData name="Greta Cocchi" userId="0388a631-cb8c-462c-8945-0f40637149d6" providerId="ADAL" clId="{2E1E0D40-7CA1-4E16-A4D5-592DB5B00514}" dt="2025-06-16T16:26:20.641" v="5270" actId="1076"/>
          <ac:grpSpMkLst>
            <pc:docMk/>
            <pc:sldMk cId="3627143412" sldId="391"/>
            <ac:grpSpMk id="7" creationId="{BCDAC3AF-9334-4180-9F7E-640079AAE0EC}"/>
          </ac:grpSpMkLst>
        </pc:grpChg>
        <pc:grpChg chg="add mod">
          <ac:chgData name="Greta Cocchi" userId="0388a631-cb8c-462c-8945-0f40637149d6" providerId="ADAL" clId="{2E1E0D40-7CA1-4E16-A4D5-592DB5B00514}" dt="2025-06-16T16:26:20.641" v="5270" actId="1076"/>
          <ac:grpSpMkLst>
            <pc:docMk/>
            <pc:sldMk cId="3627143412" sldId="391"/>
            <ac:grpSpMk id="13" creationId="{70452A68-D967-4A01-A27F-EEA060C2BDD2}"/>
          </ac:grpSpMkLst>
        </pc:grpChg>
        <pc:grpChg chg="add mod">
          <ac:chgData name="Greta Cocchi" userId="0388a631-cb8c-462c-8945-0f40637149d6" providerId="ADAL" clId="{2E1E0D40-7CA1-4E16-A4D5-592DB5B00514}" dt="2025-06-18T09:06:26.451" v="5482" actId="164"/>
          <ac:grpSpMkLst>
            <pc:docMk/>
            <pc:sldMk cId="3627143412" sldId="391"/>
            <ac:grpSpMk id="15" creationId="{A85CF988-0155-4CD5-A90C-172AC85C7401}"/>
          </ac:grpSpMkLst>
        </pc:grpChg>
        <pc:grpChg chg="mod topLvl">
          <ac:chgData name="Greta Cocchi" userId="0388a631-cb8c-462c-8945-0f40637149d6" providerId="ADAL" clId="{2E1E0D40-7CA1-4E16-A4D5-592DB5B00514}" dt="2025-06-18T09:17:54.174" v="5514" actId="164"/>
          <ac:grpSpMkLst>
            <pc:docMk/>
            <pc:sldMk cId="3627143412" sldId="391"/>
            <ac:grpSpMk id="19" creationId="{EAC639AC-303E-44BD-A1EB-82BC8E2FB9F1}"/>
          </ac:grpSpMkLst>
        </pc:grpChg>
        <pc:grpChg chg="add mod">
          <ac:chgData name="Greta Cocchi" userId="0388a631-cb8c-462c-8945-0f40637149d6" providerId="ADAL" clId="{2E1E0D40-7CA1-4E16-A4D5-592DB5B00514}" dt="2025-06-18T09:06:26.451" v="5482" actId="164"/>
          <ac:grpSpMkLst>
            <pc:docMk/>
            <pc:sldMk cId="3627143412" sldId="391"/>
            <ac:grpSpMk id="21" creationId="{10D4C808-C0B3-4F44-A6E9-7BBA97D033C3}"/>
          </ac:grpSpMkLst>
        </pc:grpChg>
        <pc:grpChg chg="add del mod">
          <ac:chgData name="Greta Cocchi" userId="0388a631-cb8c-462c-8945-0f40637149d6" providerId="ADAL" clId="{2E1E0D40-7CA1-4E16-A4D5-592DB5B00514}" dt="2025-06-18T09:17:39.492" v="5508" actId="165"/>
          <ac:grpSpMkLst>
            <pc:docMk/>
            <pc:sldMk cId="3627143412" sldId="391"/>
            <ac:grpSpMk id="22" creationId="{1959468D-C65A-4FDC-BBAA-984BA96DDE92}"/>
          </ac:grpSpMkLst>
        </pc:grpChg>
        <pc:grpChg chg="add mod">
          <ac:chgData name="Greta Cocchi" userId="0388a631-cb8c-462c-8945-0f40637149d6" providerId="ADAL" clId="{2E1E0D40-7CA1-4E16-A4D5-592DB5B00514}" dt="2025-06-18T09:17:54.174" v="5514" actId="164"/>
          <ac:grpSpMkLst>
            <pc:docMk/>
            <pc:sldMk cId="3627143412" sldId="391"/>
            <ac:grpSpMk id="27" creationId="{98DA692D-5180-4D04-941A-505F1D82A50A}"/>
          </ac:grpSpMkLst>
        </pc:grpChg>
        <pc:grpChg chg="add mod">
          <ac:chgData name="Greta Cocchi" userId="0388a631-cb8c-462c-8945-0f40637149d6" providerId="ADAL" clId="{2E1E0D40-7CA1-4E16-A4D5-592DB5B00514}" dt="2025-06-18T09:06:26.451" v="5482" actId="164"/>
          <ac:grpSpMkLst>
            <pc:docMk/>
            <pc:sldMk cId="3627143412" sldId="391"/>
            <ac:grpSpMk id="31" creationId="{554C74BA-505D-4423-8292-DDE1CBE3D423}"/>
          </ac:grpSpMkLst>
        </pc:grpChg>
        <pc:picChg chg="add mod">
          <ac:chgData name="Greta Cocchi" userId="0388a631-cb8c-462c-8945-0f40637149d6" providerId="ADAL" clId="{2E1E0D40-7CA1-4E16-A4D5-592DB5B00514}" dt="2025-06-16T16:26:20.641" v="5270" actId="1076"/>
          <ac:picMkLst>
            <pc:docMk/>
            <pc:sldMk cId="3627143412" sldId="391"/>
            <ac:picMk id="8" creationId="{65CE68D3-6D82-4050-AC05-AA8DE2EA2B15}"/>
          </ac:picMkLst>
        </pc:picChg>
        <pc:picChg chg="add mod ord modCrop">
          <ac:chgData name="Greta Cocchi" userId="0388a631-cb8c-462c-8945-0f40637149d6" providerId="ADAL" clId="{2E1E0D40-7CA1-4E16-A4D5-592DB5B00514}" dt="2025-06-16T16:26:27.244" v="5280" actId="171"/>
          <ac:picMkLst>
            <pc:docMk/>
            <pc:sldMk cId="3627143412" sldId="391"/>
            <ac:picMk id="10" creationId="{98D6334B-F10E-4E9E-A2F6-4BB362570930}"/>
          </ac:picMkLst>
        </pc:picChg>
        <pc:picChg chg="add mod">
          <ac:chgData name="Greta Cocchi" userId="0388a631-cb8c-462c-8945-0f40637149d6" providerId="ADAL" clId="{2E1E0D40-7CA1-4E16-A4D5-592DB5B00514}" dt="2025-06-16T16:26:20.641" v="5270" actId="1076"/>
          <ac:picMkLst>
            <pc:docMk/>
            <pc:sldMk cId="3627143412" sldId="391"/>
            <ac:picMk id="12" creationId="{42DE54CD-44D4-4D21-A402-9EBC3DB73A5F}"/>
          </ac:picMkLst>
        </pc:picChg>
        <pc:picChg chg="add mod">
          <ac:chgData name="Greta Cocchi" userId="0388a631-cb8c-462c-8945-0f40637149d6" providerId="ADAL" clId="{2E1E0D40-7CA1-4E16-A4D5-592DB5B00514}" dt="2025-06-16T16:26:20.641" v="5270" actId="1076"/>
          <ac:picMkLst>
            <pc:docMk/>
            <pc:sldMk cId="3627143412" sldId="391"/>
            <ac:picMk id="14" creationId="{24B0F151-89C1-4B90-B797-7C131D570975}"/>
          </ac:picMkLst>
        </pc:picChg>
        <pc:picChg chg="mod">
          <ac:chgData name="Greta Cocchi" userId="0388a631-cb8c-462c-8945-0f40637149d6" providerId="ADAL" clId="{2E1E0D40-7CA1-4E16-A4D5-592DB5B00514}" dt="2025-06-18T09:17:54.174" v="5514" actId="164"/>
          <ac:picMkLst>
            <pc:docMk/>
            <pc:sldMk cId="3627143412" sldId="391"/>
            <ac:picMk id="20" creationId="{0384F59D-34DC-4A75-A22F-E44B7485D461}"/>
          </ac:picMkLst>
        </pc:picChg>
        <pc:picChg chg="add del mod">
          <ac:chgData name="Greta Cocchi" userId="0388a631-cb8c-462c-8945-0f40637149d6" providerId="ADAL" clId="{2E1E0D40-7CA1-4E16-A4D5-592DB5B00514}" dt="2025-06-16T15:25:25.293" v="4915" actId="478"/>
          <ac:picMkLst>
            <pc:docMk/>
            <pc:sldMk cId="3627143412" sldId="391"/>
            <ac:picMk id="34" creationId="{DD77DD41-27CE-4336-A605-CD89EAD0D978}"/>
          </ac:picMkLst>
        </pc:picChg>
        <pc:picChg chg="add mod modCrop">
          <ac:chgData name="Greta Cocchi" userId="0388a631-cb8c-462c-8945-0f40637149d6" providerId="ADAL" clId="{2E1E0D40-7CA1-4E16-A4D5-592DB5B00514}" dt="2025-06-16T15:48:02.489" v="4961" actId="1076"/>
          <ac:picMkLst>
            <pc:docMk/>
            <pc:sldMk cId="3627143412" sldId="391"/>
            <ac:picMk id="35" creationId="{3316C3ED-8981-4E4E-B206-421BD5745F1A}"/>
          </ac:picMkLst>
        </pc:picChg>
        <pc:picChg chg="add mod">
          <ac:chgData name="Greta Cocchi" userId="0388a631-cb8c-462c-8945-0f40637149d6" providerId="ADAL" clId="{2E1E0D40-7CA1-4E16-A4D5-592DB5B00514}" dt="2025-06-16T15:55:35.328" v="4969" actId="1076"/>
          <ac:picMkLst>
            <pc:docMk/>
            <pc:sldMk cId="3627143412" sldId="391"/>
            <ac:picMk id="36" creationId="{6B1E3431-2687-45C9-9D0C-CA884F2A897A}"/>
          </ac:picMkLst>
        </pc:picChg>
        <pc:picChg chg="add mod">
          <ac:chgData name="Greta Cocchi" userId="0388a631-cb8c-462c-8945-0f40637149d6" providerId="ADAL" clId="{2E1E0D40-7CA1-4E16-A4D5-592DB5B00514}" dt="2025-06-16T15:55:36.469" v="4970" actId="1076"/>
          <ac:picMkLst>
            <pc:docMk/>
            <pc:sldMk cId="3627143412" sldId="391"/>
            <ac:picMk id="37" creationId="{21A1977A-79C2-49C1-AD22-B4B1F0CDFBAF}"/>
          </ac:picMkLst>
        </pc:picChg>
        <pc:picChg chg="add mod topLvl">
          <ac:chgData name="Greta Cocchi" userId="0388a631-cb8c-462c-8945-0f40637149d6" providerId="ADAL" clId="{2E1E0D40-7CA1-4E16-A4D5-592DB5B00514}" dt="2025-06-18T09:17:54.174" v="5514" actId="164"/>
          <ac:picMkLst>
            <pc:docMk/>
            <pc:sldMk cId="3627143412" sldId="391"/>
            <ac:picMk id="38" creationId="{B4D9B04C-1182-4942-9E28-3FAC4FCBB034}"/>
          </ac:picMkLst>
        </pc:picChg>
        <pc:cxnChg chg="add mod">
          <ac:chgData name="Greta Cocchi" userId="0388a631-cb8c-462c-8945-0f40637149d6" providerId="ADAL" clId="{2E1E0D40-7CA1-4E16-A4D5-592DB5B00514}" dt="2025-06-16T16:26:20.641" v="5270" actId="1076"/>
          <ac:cxnSpMkLst>
            <pc:docMk/>
            <pc:sldMk cId="3627143412" sldId="391"/>
            <ac:cxnSpMk id="17" creationId="{6AA8D2C6-0CEC-41A1-8F1A-9F5F9DFEB6C3}"/>
          </ac:cxnSpMkLst>
        </pc:cxnChg>
        <pc:cxnChg chg="add mod ord">
          <ac:chgData name="Greta Cocchi" userId="0388a631-cb8c-462c-8945-0f40637149d6" providerId="ADAL" clId="{2E1E0D40-7CA1-4E16-A4D5-592DB5B00514}" dt="2025-06-16T16:26:20.641" v="5270" actId="1076"/>
          <ac:cxnSpMkLst>
            <pc:docMk/>
            <pc:sldMk cId="3627143412" sldId="391"/>
            <ac:cxnSpMk id="23" creationId="{E1496C40-32B6-4A35-8570-562E64D04577}"/>
          </ac:cxnSpMkLst>
        </pc:cxnChg>
        <pc:cxnChg chg="mod">
          <ac:chgData name="Greta Cocchi" userId="0388a631-cb8c-462c-8945-0f40637149d6" providerId="ADAL" clId="{2E1E0D40-7CA1-4E16-A4D5-592DB5B00514}" dt="2025-06-18T09:17:54.174" v="5514" actId="164"/>
          <ac:cxnSpMkLst>
            <pc:docMk/>
            <pc:sldMk cId="3627143412" sldId="391"/>
            <ac:cxnSpMk id="24" creationId="{383A6DF1-9CC6-420D-91AB-81B075D6B779}"/>
          </ac:cxnSpMkLst>
        </pc:cxnChg>
        <pc:cxnChg chg="add mod ord">
          <ac:chgData name="Greta Cocchi" userId="0388a631-cb8c-462c-8945-0f40637149d6" providerId="ADAL" clId="{2E1E0D40-7CA1-4E16-A4D5-592DB5B00514}" dt="2025-06-16T16:26:20.641" v="5270" actId="1076"/>
          <ac:cxnSpMkLst>
            <pc:docMk/>
            <pc:sldMk cId="3627143412" sldId="391"/>
            <ac:cxnSpMk id="28" creationId="{D3DB543E-8D00-45B1-83EB-AC684C3AE4F6}"/>
          </ac:cxnSpMkLst>
        </pc:cxnChg>
        <pc:cxnChg chg="mod topLvl">
          <ac:chgData name="Greta Cocchi" userId="0388a631-cb8c-462c-8945-0f40637149d6" providerId="ADAL" clId="{2E1E0D40-7CA1-4E16-A4D5-592DB5B00514}" dt="2025-06-18T09:17:54.174" v="5514" actId="164"/>
          <ac:cxnSpMkLst>
            <pc:docMk/>
            <pc:sldMk cId="3627143412" sldId="391"/>
            <ac:cxnSpMk id="45" creationId="{E50FCB80-D4E9-4FEF-A593-F11DD8D7A2A3}"/>
          </ac:cxnSpMkLst>
        </pc:cxnChg>
        <pc:cxnChg chg="mod topLvl">
          <ac:chgData name="Greta Cocchi" userId="0388a631-cb8c-462c-8945-0f40637149d6" providerId="ADAL" clId="{2E1E0D40-7CA1-4E16-A4D5-592DB5B00514}" dt="2025-06-18T09:17:54.174" v="5514" actId="164"/>
          <ac:cxnSpMkLst>
            <pc:docMk/>
            <pc:sldMk cId="3627143412" sldId="391"/>
            <ac:cxnSpMk id="48" creationId="{11688A35-B7EB-4D88-B578-AC4E6F238579}"/>
          </ac:cxnSpMkLst>
        </pc:cxnChg>
      </pc:sldChg>
      <pc:sldChg chg="addSp delSp modSp add mod delAnim modAnim addCm modCm modNotesTx">
        <pc:chgData name="Greta Cocchi" userId="0388a631-cb8c-462c-8945-0f40637149d6" providerId="ADAL" clId="{2E1E0D40-7CA1-4E16-A4D5-592DB5B00514}" dt="2025-06-18T20:19:40.358" v="5616"/>
        <pc:sldMkLst>
          <pc:docMk/>
          <pc:sldMk cId="1973941517" sldId="392"/>
        </pc:sldMkLst>
        <pc:spChg chg="mod">
          <ac:chgData name="Greta Cocchi" userId="0388a631-cb8c-462c-8945-0f40637149d6" providerId="ADAL" clId="{2E1E0D40-7CA1-4E16-A4D5-592DB5B00514}" dt="2025-06-15T16:57:25.557" v="3252"/>
          <ac:spMkLst>
            <pc:docMk/>
            <pc:sldMk cId="1973941517" sldId="392"/>
            <ac:spMk id="3" creationId="{0ADC9092-B8AD-9448-9690-13D94442A120}"/>
          </ac:spMkLst>
        </pc:spChg>
        <pc:spChg chg="add del mod">
          <ac:chgData name="Greta Cocchi" userId="0388a631-cb8c-462c-8945-0f40637149d6" providerId="ADAL" clId="{2E1E0D40-7CA1-4E16-A4D5-592DB5B00514}" dt="2025-06-15T15:37:37.401" v="2788" actId="478"/>
          <ac:spMkLst>
            <pc:docMk/>
            <pc:sldMk cId="1973941517" sldId="392"/>
            <ac:spMk id="7" creationId="{A0024EED-3567-4AA4-8276-3F163E9202B9}"/>
          </ac:spMkLst>
        </pc:spChg>
        <pc:spChg chg="add del mod">
          <ac:chgData name="Greta Cocchi" userId="0388a631-cb8c-462c-8945-0f40637149d6" providerId="ADAL" clId="{2E1E0D40-7CA1-4E16-A4D5-592DB5B00514}" dt="2025-06-15T15:34:59.843" v="2748" actId="478"/>
          <ac:spMkLst>
            <pc:docMk/>
            <pc:sldMk cId="1973941517" sldId="392"/>
            <ac:spMk id="8" creationId="{1339E276-61F7-4582-8E98-013A2FFFF4C8}"/>
          </ac:spMkLst>
        </pc:spChg>
        <pc:spChg chg="add del">
          <ac:chgData name="Greta Cocchi" userId="0388a631-cb8c-462c-8945-0f40637149d6" providerId="ADAL" clId="{2E1E0D40-7CA1-4E16-A4D5-592DB5B00514}" dt="2025-06-18T20:15:48.928" v="5590" actId="478"/>
          <ac:spMkLst>
            <pc:docMk/>
            <pc:sldMk cId="1973941517" sldId="392"/>
            <ac:spMk id="8" creationId="{55EB67FB-382C-492C-859C-69348466FC53}"/>
          </ac:spMkLst>
        </pc:spChg>
        <pc:spChg chg="add mod ord">
          <ac:chgData name="Greta Cocchi" userId="0388a631-cb8c-462c-8945-0f40637149d6" providerId="ADAL" clId="{2E1E0D40-7CA1-4E16-A4D5-592DB5B00514}" dt="2025-06-17T19:06:57.432" v="5327" actId="20577"/>
          <ac:spMkLst>
            <pc:docMk/>
            <pc:sldMk cId="1973941517" sldId="392"/>
            <ac:spMk id="9" creationId="{F9C27DC0-2DBC-45EA-99F6-2256305F0152}"/>
          </ac:spMkLst>
        </pc:spChg>
        <pc:spChg chg="mod">
          <ac:chgData name="Greta Cocchi" userId="0388a631-cb8c-462c-8945-0f40637149d6" providerId="ADAL" clId="{2E1E0D40-7CA1-4E16-A4D5-592DB5B00514}" dt="2025-06-18T08:22:08.271" v="5455" actId="1076"/>
          <ac:spMkLst>
            <pc:docMk/>
            <pc:sldMk cId="1973941517" sldId="392"/>
            <ac:spMk id="11" creationId="{508E7EC2-D80E-4282-B60C-2F2B37F0B147}"/>
          </ac:spMkLst>
        </pc:spChg>
        <pc:spChg chg="mod">
          <ac:chgData name="Greta Cocchi" userId="0388a631-cb8c-462c-8945-0f40637149d6" providerId="ADAL" clId="{2E1E0D40-7CA1-4E16-A4D5-592DB5B00514}" dt="2025-06-18T08:10:12.486" v="5429" actId="1076"/>
          <ac:spMkLst>
            <pc:docMk/>
            <pc:sldMk cId="1973941517" sldId="392"/>
            <ac:spMk id="12" creationId="{BDA05FCE-B524-411B-8192-0198821CD479}"/>
          </ac:spMkLst>
        </pc:spChg>
        <pc:spChg chg="add del mod">
          <ac:chgData name="Greta Cocchi" userId="0388a631-cb8c-462c-8945-0f40637149d6" providerId="ADAL" clId="{2E1E0D40-7CA1-4E16-A4D5-592DB5B00514}" dt="2025-06-18T20:16:32.822" v="5593" actId="478"/>
          <ac:spMkLst>
            <pc:docMk/>
            <pc:sldMk cId="1973941517" sldId="392"/>
            <ac:spMk id="14" creationId="{15022692-2E4A-47FD-9E4A-27F3E8FB5715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21" creationId="{7226D60D-509B-4E63-95B9-54005769FBC0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23" creationId="{61F1741A-2600-4C6C-951B-769F6CA74668}"/>
          </ac:spMkLst>
        </pc:spChg>
        <pc:spChg chg="add mod topLvl">
          <ac:chgData name="Greta Cocchi" userId="0388a631-cb8c-462c-8945-0f40637149d6" providerId="ADAL" clId="{2E1E0D40-7CA1-4E16-A4D5-592DB5B00514}" dt="2025-06-18T09:10:32.464" v="5488" actId="164"/>
          <ac:spMkLst>
            <pc:docMk/>
            <pc:sldMk cId="1973941517" sldId="392"/>
            <ac:spMk id="25" creationId="{E8FFF32C-43B7-4A6A-8E0C-8F13F18EFA4A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33" creationId="{F2F00763-A659-40D9-BDBD-970B208FB58E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36" creationId="{0E19A1EC-1C69-4A61-9B68-53EC875F962C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37" creationId="{5AC0221C-0247-45D3-90DE-39C8A20C17A0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38" creationId="{47C0FFEF-FDCE-4E87-BE7D-C9E5BCEC6160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1" creationId="{A6662A1C-92D6-48D5-943C-76647C356C7E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2" creationId="{9BDC4E8A-0AC8-4AD8-A7A7-EA8502F53485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5" creationId="{1215D7C3-6C8D-4828-8936-73D85492CFAD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6" creationId="{940ED196-9E7B-498A-BEE3-2BEEC434D0EB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7" creationId="{A606C92A-D879-4CCD-AC34-C21DAD76B5B3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49" creationId="{944532EB-3B0A-4619-B297-E8860147C53C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50" creationId="{6BA27287-5A8C-4AE0-A261-D9FC24BFC2FC}"/>
          </ac:spMkLst>
        </pc:spChg>
        <pc:spChg chg="mod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51" creationId="{CB95BA7A-4AB4-45A7-8DB9-0F835C693C24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52" creationId="{7E819E31-6D0F-4328-96CC-1D58ACBF5836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53" creationId="{DFEC8F8E-E09E-42D3-820A-7FA27FC322CE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54" creationId="{5E0DB58A-5932-4E5D-B63A-BD883EAE13AE}"/>
          </ac:spMkLst>
        </pc:spChg>
        <pc:spChg chg="add mod">
          <ac:chgData name="Greta Cocchi" userId="0388a631-cb8c-462c-8945-0f40637149d6" providerId="ADAL" clId="{2E1E0D40-7CA1-4E16-A4D5-592DB5B00514}" dt="2025-06-18T07:05:23.003" v="5343"/>
          <ac:spMkLst>
            <pc:docMk/>
            <pc:sldMk cId="1973941517" sldId="392"/>
            <ac:spMk id="55" creationId="{790E0E69-2EB0-477E-80FF-DCEAA8765297}"/>
          </ac:spMkLst>
        </pc:spChg>
        <pc:spChg chg="add mod">
          <ac:chgData name="Greta Cocchi" userId="0388a631-cb8c-462c-8945-0f40637149d6" providerId="ADAL" clId="{2E1E0D40-7CA1-4E16-A4D5-592DB5B00514}" dt="2025-06-17T19:08:21.624" v="5335" actId="20577"/>
          <ac:spMkLst>
            <pc:docMk/>
            <pc:sldMk cId="1973941517" sldId="392"/>
            <ac:spMk id="56" creationId="{32E2F76D-064A-412D-8B54-44EFC2955D34}"/>
          </ac:spMkLst>
        </pc:spChg>
        <pc:spChg chg="add mod ord">
          <ac:chgData name="Greta Cocchi" userId="0388a631-cb8c-462c-8945-0f40637149d6" providerId="ADAL" clId="{2E1E0D40-7CA1-4E16-A4D5-592DB5B00514}" dt="2025-06-18T09:11:20.886" v="5495" actId="1076"/>
          <ac:spMkLst>
            <pc:docMk/>
            <pc:sldMk cId="1973941517" sldId="392"/>
            <ac:spMk id="58" creationId="{F6788AD0-21C5-4BCA-87EC-823C00DA4E04}"/>
          </ac:spMkLst>
        </pc:spChg>
        <pc:spChg chg="add mod">
          <ac:chgData name="Greta Cocchi" userId="0388a631-cb8c-462c-8945-0f40637149d6" providerId="ADAL" clId="{2E1E0D40-7CA1-4E16-A4D5-592DB5B00514}" dt="2025-06-18T20:19:30.511" v="5614" actId="164"/>
          <ac:spMkLst>
            <pc:docMk/>
            <pc:sldMk cId="1973941517" sldId="392"/>
            <ac:spMk id="61" creationId="{DED44243-8676-401B-AEB1-A622182F8AD3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62" creationId="{38F01D35-C86C-4E8B-B0A1-A24651CB3369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64" creationId="{1646D03E-D65F-49AE-AC8A-D4DDB2CA3B15}"/>
          </ac:spMkLst>
        </pc:spChg>
        <pc:spChg chg="mod topLvl">
          <ac:chgData name="Greta Cocchi" userId="0388a631-cb8c-462c-8945-0f40637149d6" providerId="ADAL" clId="{2E1E0D40-7CA1-4E16-A4D5-592DB5B00514}" dt="2025-06-18T12:42:17.223" v="5516" actId="165"/>
          <ac:spMkLst>
            <pc:docMk/>
            <pc:sldMk cId="1973941517" sldId="392"/>
            <ac:spMk id="68" creationId="{5005691C-6186-467E-9261-160C510CD663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72" creationId="{0F3E615D-03E0-454C-A357-85EE83AD2647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73" creationId="{B1F632C6-41DB-4A47-8B62-AF27CDE4A3DA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74" creationId="{0F523D85-9D9D-4341-A80F-9CEAEEF6BDE1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76" creationId="{9FAF8DD9-50BD-4836-A3AE-CD7D79CF76AF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0" creationId="{CFD2EAAF-6466-4E71-BD2C-EBF44EDCCA7F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1" creationId="{9737467B-2156-4F8B-A4A6-BC3469B2CD06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2" creationId="{E306EB27-AB3C-4E56-A56D-58414D5B5A79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3" creationId="{ACE0EC72-9B93-47EA-B977-793CA837602C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4" creationId="{7B56D855-B5FC-426E-95DB-F714B6BF8458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5" creationId="{A699B99D-CC1C-4DB8-93A1-CEC5A366B303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6" creationId="{D9F20A23-B65B-4179-B943-D0621F3C60AC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7" creationId="{AE47682A-606F-4FE1-AAEE-8639903C54EB}"/>
          </ac:spMkLst>
        </pc:spChg>
        <pc:spChg chg="mod">
          <ac:chgData name="Greta Cocchi" userId="0388a631-cb8c-462c-8945-0f40637149d6" providerId="ADAL" clId="{2E1E0D40-7CA1-4E16-A4D5-592DB5B00514}" dt="2025-06-18T07:34:35.022" v="5371"/>
          <ac:spMkLst>
            <pc:docMk/>
            <pc:sldMk cId="1973941517" sldId="392"/>
            <ac:spMk id="88" creationId="{67F32D69-D567-42C2-806B-30811B65C757}"/>
          </ac:spMkLst>
        </pc:spChg>
        <pc:spChg chg="add mod ord">
          <ac:chgData name="Greta Cocchi" userId="0388a631-cb8c-462c-8945-0f40637149d6" providerId="ADAL" clId="{2E1E0D40-7CA1-4E16-A4D5-592DB5B00514}" dt="2025-06-18T09:10:12.654" v="5487" actId="165"/>
          <ac:spMkLst>
            <pc:docMk/>
            <pc:sldMk cId="1973941517" sldId="392"/>
            <ac:spMk id="89" creationId="{1BBCF7FE-4710-4FD4-AFD2-2C6A66769B1C}"/>
          </ac:spMkLst>
        </pc:spChg>
        <pc:spChg chg="add mod ord">
          <ac:chgData name="Greta Cocchi" userId="0388a631-cb8c-462c-8945-0f40637149d6" providerId="ADAL" clId="{2E1E0D40-7CA1-4E16-A4D5-592DB5B00514}" dt="2025-06-18T09:07:12.234" v="5485" actId="165"/>
          <ac:spMkLst>
            <pc:docMk/>
            <pc:sldMk cId="1973941517" sldId="392"/>
            <ac:spMk id="90" creationId="{11343BB1-6692-4D06-A7BE-F2136CB756D7}"/>
          </ac:spMkLst>
        </pc:spChg>
        <pc:spChg chg="add del mod">
          <ac:chgData name="Greta Cocchi" userId="0388a631-cb8c-462c-8945-0f40637149d6" providerId="ADAL" clId="{2E1E0D40-7CA1-4E16-A4D5-592DB5B00514}" dt="2025-06-18T20:18:39.386" v="5604" actId="478"/>
          <ac:spMkLst>
            <pc:docMk/>
            <pc:sldMk cId="1973941517" sldId="392"/>
            <ac:spMk id="91" creationId="{6980F0FA-506D-4982-9475-F79569C70198}"/>
          </ac:spMkLst>
        </pc:spChg>
        <pc:spChg chg="add mod">
          <ac:chgData name="Greta Cocchi" userId="0388a631-cb8c-462c-8945-0f40637149d6" providerId="ADAL" clId="{2E1E0D40-7CA1-4E16-A4D5-592DB5B00514}" dt="2025-06-18T09:10:45.796" v="5490" actId="164"/>
          <ac:spMkLst>
            <pc:docMk/>
            <pc:sldMk cId="1973941517" sldId="392"/>
            <ac:spMk id="92" creationId="{FCAD8A97-0C72-4AEB-841C-B87B7A157205}"/>
          </ac:spMkLst>
        </pc:spChg>
        <pc:spChg chg="add del mod">
          <ac:chgData name="Greta Cocchi" userId="0388a631-cb8c-462c-8945-0f40637149d6" providerId="ADAL" clId="{2E1E0D40-7CA1-4E16-A4D5-592DB5B00514}" dt="2025-06-18T13:01:24.616" v="5529" actId="478"/>
          <ac:spMkLst>
            <pc:docMk/>
            <pc:sldMk cId="1973941517" sldId="392"/>
            <ac:spMk id="93" creationId="{5A159442-306C-4831-A139-592705B895F1}"/>
          </ac:spMkLst>
        </pc:spChg>
        <pc:spChg chg="add del mod">
          <ac:chgData name="Greta Cocchi" userId="0388a631-cb8c-462c-8945-0f40637149d6" providerId="ADAL" clId="{2E1E0D40-7CA1-4E16-A4D5-592DB5B00514}" dt="2025-06-18T12:59:59.544" v="5528" actId="478"/>
          <ac:spMkLst>
            <pc:docMk/>
            <pc:sldMk cId="1973941517" sldId="392"/>
            <ac:spMk id="94" creationId="{0A62C223-A22C-4179-89B1-A1056CBCC6DF}"/>
          </ac:spMkLst>
        </pc:spChg>
        <pc:grpChg chg="add mod">
          <ac:chgData name="Greta Cocchi" userId="0388a631-cb8c-462c-8945-0f40637149d6" providerId="ADAL" clId="{2E1E0D40-7CA1-4E16-A4D5-592DB5B00514}" dt="2025-06-18T09:10:12.654" v="5487" actId="165"/>
          <ac:grpSpMkLst>
            <pc:docMk/>
            <pc:sldMk cId="1973941517" sldId="392"/>
            <ac:grpSpMk id="10" creationId="{DBCFE36D-F46D-43B5-B883-692FF78144B4}"/>
          </ac:grpSpMkLst>
        </pc:grpChg>
        <pc:grpChg chg="add 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15" creationId="{9A0A5D15-BFFD-4766-9722-295154AFEF01}"/>
          </ac:grpSpMkLst>
        </pc:grpChg>
        <pc:grpChg chg="add mod topLvl">
          <ac:chgData name="Greta Cocchi" userId="0388a631-cb8c-462c-8945-0f40637149d6" providerId="ADAL" clId="{2E1E0D40-7CA1-4E16-A4D5-592DB5B00514}" dt="2025-06-18T09:10:32.464" v="5488" actId="164"/>
          <ac:grpSpMkLst>
            <pc:docMk/>
            <pc:sldMk cId="1973941517" sldId="392"/>
            <ac:grpSpMk id="16" creationId="{DF352185-9A9E-41A0-A3DF-02B40C4B19A6}"/>
          </ac:grpSpMkLst>
        </pc:grpChg>
        <pc:grpChg chg="add del mod topLvl">
          <ac:chgData name="Greta Cocchi" userId="0388a631-cb8c-462c-8945-0f40637149d6" providerId="ADAL" clId="{2E1E0D40-7CA1-4E16-A4D5-592DB5B00514}" dt="2025-06-18T20:18:39.386" v="5604" actId="478"/>
          <ac:grpSpMkLst>
            <pc:docMk/>
            <pc:sldMk cId="1973941517" sldId="392"/>
            <ac:grpSpMk id="19" creationId="{26061E6F-F614-491F-A6E5-8E2F8795B96B}"/>
          </ac:grpSpMkLst>
        </pc:grpChg>
        <pc:grpChg chg="add del mod">
          <ac:chgData name="Greta Cocchi" userId="0388a631-cb8c-462c-8945-0f40637149d6" providerId="ADAL" clId="{2E1E0D40-7CA1-4E16-A4D5-592DB5B00514}" dt="2025-06-18T09:07:12.234" v="5485" actId="165"/>
          <ac:grpSpMkLst>
            <pc:docMk/>
            <pc:sldMk cId="1973941517" sldId="392"/>
            <ac:grpSpMk id="22" creationId="{3AF92C24-9FD2-4102-8211-3BB5D9DC2664}"/>
          </ac:grpSpMkLst>
        </pc:grpChg>
        <pc:grpChg chg="add mod">
          <ac:chgData name="Greta Cocchi" userId="0388a631-cb8c-462c-8945-0f40637149d6" providerId="ADAL" clId="{2E1E0D40-7CA1-4E16-A4D5-592DB5B00514}" dt="2025-06-18T20:19:30.511" v="5614" actId="164"/>
          <ac:grpSpMkLst>
            <pc:docMk/>
            <pc:sldMk cId="1973941517" sldId="392"/>
            <ac:grpSpMk id="26" creationId="{8A3E845A-6F8F-488D-982E-523758767560}"/>
          </ac:grpSpMkLst>
        </pc:grpChg>
        <pc:grpChg chg="add del mod">
          <ac:chgData name="Greta Cocchi" userId="0388a631-cb8c-462c-8945-0f40637149d6" providerId="ADAL" clId="{2E1E0D40-7CA1-4E16-A4D5-592DB5B00514}" dt="2025-06-18T09:10:12.654" v="5487" actId="165"/>
          <ac:grpSpMkLst>
            <pc:docMk/>
            <pc:sldMk cId="1973941517" sldId="392"/>
            <ac:grpSpMk id="26" creationId="{AC9626B5-92DC-49A0-948D-6F718E2BE29E}"/>
          </ac:grpSpMkLst>
        </pc:grpChg>
        <pc:grpChg chg="add mod">
          <ac:chgData name="Greta Cocchi" userId="0388a631-cb8c-462c-8945-0f40637149d6" providerId="ADAL" clId="{2E1E0D40-7CA1-4E16-A4D5-592DB5B00514}" dt="2025-06-18T09:10:32.464" v="5488" actId="164"/>
          <ac:grpSpMkLst>
            <pc:docMk/>
            <pc:sldMk cId="1973941517" sldId="392"/>
            <ac:grpSpMk id="27" creationId="{17530DDF-2018-4045-AEF2-132CF6A9DB34}"/>
          </ac:grpSpMkLst>
        </pc:grpChg>
        <pc:grpChg chg="add mod">
          <ac:chgData name="Greta Cocchi" userId="0388a631-cb8c-462c-8945-0f40637149d6" providerId="ADAL" clId="{2E1E0D40-7CA1-4E16-A4D5-592DB5B00514}" dt="2025-06-18T20:19:30.511" v="5614" actId="164"/>
          <ac:grpSpMkLst>
            <pc:docMk/>
            <pc:sldMk cId="1973941517" sldId="392"/>
            <ac:grpSpMk id="28" creationId="{3541DA72-BF2C-44DD-A6D5-6ED0E80B813C}"/>
          </ac:grpSpMkLst>
        </pc:grpChg>
        <pc:grpChg chg="add del mod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29" creationId="{3A33CCEA-1564-49D5-BB3A-C38801C72584}"/>
          </ac:grpSpMkLst>
        </pc:grpChg>
        <pc:grpChg chg="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43" creationId="{08A3C498-9F88-4F5F-A2AC-2B410AD26788}"/>
          </ac:grpSpMkLst>
        </pc:grpChg>
        <pc:grpChg chg="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44" creationId="{B1E795B5-2E3D-44AE-B906-A2A7DB88A883}"/>
          </ac:grpSpMkLst>
        </pc:grpChg>
        <pc:grpChg chg="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48" creationId="{078DAEA6-608C-4817-B36C-0D5D58342CBF}"/>
          </ac:grpSpMkLst>
        </pc:grpChg>
        <pc:grpChg chg="add del mod">
          <ac:chgData name="Greta Cocchi" userId="0388a631-cb8c-462c-8945-0f40637149d6" providerId="ADAL" clId="{2E1E0D40-7CA1-4E16-A4D5-592DB5B00514}" dt="2025-06-18T07:34:36.372" v="5372" actId="478"/>
          <ac:grpSpMkLst>
            <pc:docMk/>
            <pc:sldMk cId="1973941517" sldId="392"/>
            <ac:grpSpMk id="61" creationId="{01A06209-6A4B-47D8-B806-8ACC2648A54A}"/>
          </ac:grpSpMkLst>
        </pc:grpChg>
        <pc:grpChg chg="mod">
          <ac:chgData name="Greta Cocchi" userId="0388a631-cb8c-462c-8945-0f40637149d6" providerId="ADAL" clId="{2E1E0D40-7CA1-4E16-A4D5-592DB5B00514}" dt="2025-06-18T07:34:35.022" v="5371"/>
          <ac:grpSpMkLst>
            <pc:docMk/>
            <pc:sldMk cId="1973941517" sldId="392"/>
            <ac:grpSpMk id="65" creationId="{F8D41472-FC00-4A4C-B544-5E54F5A5CFF1}"/>
          </ac:grpSpMkLst>
        </pc:grpChg>
        <pc:grpChg chg="mod">
          <ac:chgData name="Greta Cocchi" userId="0388a631-cb8c-462c-8945-0f40637149d6" providerId="ADAL" clId="{2E1E0D40-7CA1-4E16-A4D5-592DB5B00514}" dt="2025-06-18T07:34:35.022" v="5371"/>
          <ac:grpSpMkLst>
            <pc:docMk/>
            <pc:sldMk cId="1973941517" sldId="392"/>
            <ac:grpSpMk id="66" creationId="{AF740C50-59B6-4FB3-A40B-2D6A802231C9}"/>
          </ac:grpSpMkLst>
        </pc:grpChg>
        <pc:grpChg chg="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67" creationId="{4071B055-70FD-4D08-A12A-A42B3B6365E2}"/>
          </ac:grpSpMkLst>
        </pc:grpChg>
        <pc:grpChg chg="del mod">
          <ac:chgData name="Greta Cocchi" userId="0388a631-cb8c-462c-8945-0f40637149d6" providerId="ADAL" clId="{2E1E0D40-7CA1-4E16-A4D5-592DB5B00514}" dt="2025-06-18T08:09:52.460" v="5426" actId="165"/>
          <ac:grpSpMkLst>
            <pc:docMk/>
            <pc:sldMk cId="1973941517" sldId="392"/>
            <ac:grpSpMk id="69" creationId="{CC2279CE-748F-4503-B237-EF86FD24BAC9}"/>
          </ac:grpSpMkLst>
        </pc:grpChg>
        <pc:grpChg chg="mod topLvl">
          <ac:chgData name="Greta Cocchi" userId="0388a631-cb8c-462c-8945-0f40637149d6" providerId="ADAL" clId="{2E1E0D40-7CA1-4E16-A4D5-592DB5B00514}" dt="2025-06-18T12:42:17.223" v="5516" actId="165"/>
          <ac:grpSpMkLst>
            <pc:docMk/>
            <pc:sldMk cId="1973941517" sldId="392"/>
            <ac:grpSpMk id="70" creationId="{D17576F6-FFF9-49C4-826F-3BBA1A140CDA}"/>
          </ac:grpSpMkLst>
        </pc:grpChg>
        <pc:grpChg chg="mod">
          <ac:chgData name="Greta Cocchi" userId="0388a631-cb8c-462c-8945-0f40637149d6" providerId="ADAL" clId="{2E1E0D40-7CA1-4E16-A4D5-592DB5B00514}" dt="2025-06-18T07:34:35.022" v="5371"/>
          <ac:grpSpMkLst>
            <pc:docMk/>
            <pc:sldMk cId="1973941517" sldId="392"/>
            <ac:grpSpMk id="71" creationId="{901D1D3A-B9AB-4DE1-9871-9CF0CFD55C14}"/>
          </ac:grpSpMkLst>
        </pc:grpChg>
        <pc:grpChg chg="mod">
          <ac:chgData name="Greta Cocchi" userId="0388a631-cb8c-462c-8945-0f40637149d6" providerId="ADAL" clId="{2E1E0D40-7CA1-4E16-A4D5-592DB5B00514}" dt="2025-06-18T07:34:35.022" v="5371"/>
          <ac:grpSpMkLst>
            <pc:docMk/>
            <pc:sldMk cId="1973941517" sldId="392"/>
            <ac:grpSpMk id="75" creationId="{4E4EAC77-1FB3-482C-A27E-D355904EB8B7}"/>
          </ac:grpSpMkLst>
        </pc:grpChg>
        <pc:picChg chg="add mod modCrop">
          <ac:chgData name="Greta Cocchi" userId="0388a631-cb8c-462c-8945-0f40637149d6" providerId="ADAL" clId="{2E1E0D40-7CA1-4E16-A4D5-592DB5B00514}" dt="2025-06-18T09:10:12.654" v="5487" actId="165"/>
          <ac:picMkLst>
            <pc:docMk/>
            <pc:sldMk cId="1973941517" sldId="392"/>
            <ac:picMk id="7" creationId="{92EFB6A0-A05C-43A6-974F-FE56F460A668}"/>
          </ac:picMkLst>
        </pc:picChg>
        <pc:picChg chg="add del mod modCrop">
          <ac:chgData name="Greta Cocchi" userId="0388a631-cb8c-462c-8945-0f40637149d6" providerId="ADAL" clId="{2E1E0D40-7CA1-4E16-A4D5-592DB5B00514}" dt="2025-06-18T20:15:42.941" v="5588" actId="478"/>
          <ac:picMkLst>
            <pc:docMk/>
            <pc:sldMk cId="1973941517" sldId="392"/>
            <ac:picMk id="13" creationId="{9981D991-1447-4141-8B60-2014F0461E21}"/>
          </ac:picMkLst>
        </pc:picChg>
        <pc:picChg chg="mod">
          <ac:chgData name="Greta Cocchi" userId="0388a631-cb8c-462c-8945-0f40637149d6" providerId="ADAL" clId="{2E1E0D40-7CA1-4E16-A4D5-592DB5B00514}" dt="2025-06-18T12:42:17.223" v="5516" actId="165"/>
          <ac:picMkLst>
            <pc:docMk/>
            <pc:sldMk cId="1973941517" sldId="392"/>
            <ac:picMk id="17" creationId="{FB0631EA-C425-4EDE-B693-1CB813F2C208}"/>
          </ac:picMkLst>
        </pc:picChg>
        <pc:picChg chg="mod">
          <ac:chgData name="Greta Cocchi" userId="0388a631-cb8c-462c-8945-0f40637149d6" providerId="ADAL" clId="{2E1E0D40-7CA1-4E16-A4D5-592DB5B00514}" dt="2025-06-18T12:42:17.223" v="5516" actId="165"/>
          <ac:picMkLst>
            <pc:docMk/>
            <pc:sldMk cId="1973941517" sldId="392"/>
            <ac:picMk id="20" creationId="{0C66B788-7514-4EC7-88AA-081DB7196649}"/>
          </ac:picMkLst>
        </pc:picChg>
        <pc:picChg chg="add mod modCrop">
          <ac:chgData name="Greta Cocchi" userId="0388a631-cb8c-462c-8945-0f40637149d6" providerId="ADAL" clId="{2E1E0D40-7CA1-4E16-A4D5-592DB5B00514}" dt="2025-06-18T20:19:30.511" v="5614" actId="164"/>
          <ac:picMkLst>
            <pc:docMk/>
            <pc:sldMk cId="1973941517" sldId="392"/>
            <ac:picMk id="22" creationId="{2A2B2D0B-084E-446B-B0D6-61159CA440AA}"/>
          </ac:picMkLst>
        </pc:picChg>
        <pc:picChg chg="add mod modCrop">
          <ac:chgData name="Greta Cocchi" userId="0388a631-cb8c-462c-8945-0f40637149d6" providerId="ADAL" clId="{2E1E0D40-7CA1-4E16-A4D5-592DB5B00514}" dt="2025-06-18T09:10:12.654" v="5487" actId="165"/>
          <ac:picMkLst>
            <pc:docMk/>
            <pc:sldMk cId="1973941517" sldId="392"/>
            <ac:picMk id="60" creationId="{1E405DB3-5230-4687-9294-AFD89210155D}"/>
          </ac:picMkLst>
        </pc:picChg>
        <pc:cxnChg chg="mod">
          <ac:chgData name="Greta Cocchi" userId="0388a631-cb8c-462c-8945-0f40637149d6" providerId="ADAL" clId="{2E1E0D40-7CA1-4E16-A4D5-592DB5B00514}" dt="2025-06-18T12:42:17.223" v="5516" actId="165"/>
          <ac:cxnSpMkLst>
            <pc:docMk/>
            <pc:sldMk cId="1973941517" sldId="392"/>
            <ac:cxnSpMk id="24" creationId="{E79708A0-5D25-4E96-ADEF-10349E6D5515}"/>
          </ac:cxnSpMkLst>
        </pc:cxnChg>
        <pc:cxnChg chg="mod">
          <ac:chgData name="Greta Cocchi" userId="0388a631-cb8c-462c-8945-0f40637149d6" providerId="ADAL" clId="{2E1E0D40-7CA1-4E16-A4D5-592DB5B00514}" dt="2025-06-18T12:42:17.223" v="5516" actId="165"/>
          <ac:cxnSpMkLst>
            <pc:docMk/>
            <pc:sldMk cId="1973941517" sldId="392"/>
            <ac:cxnSpMk id="30" creationId="{702262BC-A416-4724-8D82-F96FC04CE56D}"/>
          </ac:cxnSpMkLst>
        </pc:cxnChg>
        <pc:cxnChg chg="mod">
          <ac:chgData name="Greta Cocchi" userId="0388a631-cb8c-462c-8945-0f40637149d6" providerId="ADAL" clId="{2E1E0D40-7CA1-4E16-A4D5-592DB5B00514}" dt="2025-06-18T12:42:17.223" v="5516" actId="165"/>
          <ac:cxnSpMkLst>
            <pc:docMk/>
            <pc:sldMk cId="1973941517" sldId="392"/>
            <ac:cxnSpMk id="57" creationId="{48DF7861-EEFD-40C4-B1B8-16E1024E84AD}"/>
          </ac:cxnSpMkLst>
        </pc:cxnChg>
        <pc:cxnChg chg="mod">
          <ac:chgData name="Greta Cocchi" userId="0388a631-cb8c-462c-8945-0f40637149d6" providerId="ADAL" clId="{2E1E0D40-7CA1-4E16-A4D5-592DB5B00514}" dt="2025-06-18T12:42:17.223" v="5516" actId="165"/>
          <ac:cxnSpMkLst>
            <pc:docMk/>
            <pc:sldMk cId="1973941517" sldId="392"/>
            <ac:cxnSpMk id="59" creationId="{30A323F3-B3F2-434D-B2EB-6C4B0261CAE7}"/>
          </ac:cxnSpMkLst>
        </pc:cxnChg>
        <pc:cxnChg chg="mod">
          <ac:chgData name="Greta Cocchi" userId="0388a631-cb8c-462c-8945-0f40637149d6" providerId="ADAL" clId="{2E1E0D40-7CA1-4E16-A4D5-592DB5B00514}" dt="2025-06-18T12:42:17.223" v="5516" actId="165"/>
          <ac:cxnSpMkLst>
            <pc:docMk/>
            <pc:sldMk cId="1973941517" sldId="392"/>
            <ac:cxnSpMk id="63" creationId="{12FD7885-0959-4314-B038-CB181563E959}"/>
          </ac:cxnSpMkLst>
        </pc:cxnChg>
        <pc:cxnChg chg="mod">
          <ac:chgData name="Greta Cocchi" userId="0388a631-cb8c-462c-8945-0f40637149d6" providerId="ADAL" clId="{2E1E0D40-7CA1-4E16-A4D5-592DB5B00514}" dt="2025-06-18T07:34:35.022" v="5371"/>
          <ac:cxnSpMkLst>
            <pc:docMk/>
            <pc:sldMk cId="1973941517" sldId="392"/>
            <ac:cxnSpMk id="77" creationId="{06299C41-A698-4EA0-BD15-8ECD1DD5469B}"/>
          </ac:cxnSpMkLst>
        </pc:cxnChg>
        <pc:cxnChg chg="mod">
          <ac:chgData name="Greta Cocchi" userId="0388a631-cb8c-462c-8945-0f40637149d6" providerId="ADAL" clId="{2E1E0D40-7CA1-4E16-A4D5-592DB5B00514}" dt="2025-06-18T07:34:35.022" v="5371"/>
          <ac:cxnSpMkLst>
            <pc:docMk/>
            <pc:sldMk cId="1973941517" sldId="392"/>
            <ac:cxnSpMk id="78" creationId="{941692EE-D252-417C-8CB9-F08CCA960EF5}"/>
          </ac:cxnSpMkLst>
        </pc:cxnChg>
        <pc:cxnChg chg="mod">
          <ac:chgData name="Greta Cocchi" userId="0388a631-cb8c-462c-8945-0f40637149d6" providerId="ADAL" clId="{2E1E0D40-7CA1-4E16-A4D5-592DB5B00514}" dt="2025-06-18T07:34:35.022" v="5371"/>
          <ac:cxnSpMkLst>
            <pc:docMk/>
            <pc:sldMk cId="1973941517" sldId="392"/>
            <ac:cxnSpMk id="79" creationId="{78216337-426A-4D1C-9B91-45BE49D26CC3}"/>
          </ac:cxnSpMkLst>
        </pc:cxnChg>
      </pc:sldChg>
      <pc:sldChg chg="new del">
        <pc:chgData name="Greta Cocchi" userId="0388a631-cb8c-462c-8945-0f40637149d6" providerId="ADAL" clId="{2E1E0D40-7CA1-4E16-A4D5-592DB5B00514}" dt="2025-06-18T13:29:17.916" v="5573" actId="2696"/>
        <pc:sldMkLst>
          <pc:docMk/>
          <pc:sldMk cId="428259999" sldId="393"/>
        </pc:sldMkLst>
      </pc:sldChg>
      <pc:sldChg chg="add del mod modShow">
        <pc:chgData name="Greta Cocchi" userId="0388a631-cb8c-462c-8945-0f40637149d6" providerId="ADAL" clId="{2E1E0D40-7CA1-4E16-A4D5-592DB5B00514}" dt="2025-06-18T13:27:12.776" v="5551" actId="2696"/>
        <pc:sldMkLst>
          <pc:docMk/>
          <pc:sldMk cId="764072668" sldId="393"/>
        </pc:sldMkLst>
      </pc:sldChg>
    </pc:docChg>
  </pc:docChgLst>
  <pc:docChgLst>
    <pc:chgData name="Greta" userId="0388a631-cb8c-462c-8945-0f40637149d6" providerId="ADAL" clId="{C124C6EF-AB41-4478-BF68-6345F2D49E8B}"/>
    <pc:docChg chg="undo redo custSel delSld modSld sldOrd modSection">
      <pc:chgData name="Greta" userId="0388a631-cb8c-462c-8945-0f40637149d6" providerId="ADAL" clId="{C124C6EF-AB41-4478-BF68-6345F2D49E8B}" dt="2025-08-28T09:45:48.308" v="389" actId="2696"/>
      <pc:docMkLst>
        <pc:docMk/>
      </pc:docMkLst>
      <pc:sldChg chg="ord">
        <pc:chgData name="Greta" userId="0388a631-cb8c-462c-8945-0f40637149d6" providerId="ADAL" clId="{C124C6EF-AB41-4478-BF68-6345F2D49E8B}" dt="2025-08-27T13:08:26.232" v="32"/>
        <pc:sldMkLst>
          <pc:docMk/>
          <pc:sldMk cId="1170623723" sldId="321"/>
        </pc:sldMkLst>
      </pc:sldChg>
      <pc:sldChg chg="modAnim">
        <pc:chgData name="Greta" userId="0388a631-cb8c-462c-8945-0f40637149d6" providerId="ADAL" clId="{C124C6EF-AB41-4478-BF68-6345F2D49E8B}" dt="2025-08-27T13:04:55.866" v="12"/>
        <pc:sldMkLst>
          <pc:docMk/>
          <pc:sldMk cId="2971606974" sldId="346"/>
        </pc:sldMkLst>
      </pc:sldChg>
      <pc:sldChg chg="del">
        <pc:chgData name="Greta" userId="0388a631-cb8c-462c-8945-0f40637149d6" providerId="ADAL" clId="{C124C6EF-AB41-4478-BF68-6345F2D49E8B}" dt="2025-08-28T09:45:42.216" v="388" actId="2696"/>
        <pc:sldMkLst>
          <pc:docMk/>
          <pc:sldMk cId="3533753177" sldId="366"/>
        </pc:sldMkLst>
      </pc:sldChg>
      <pc:sldChg chg="del">
        <pc:chgData name="Greta" userId="0388a631-cb8c-462c-8945-0f40637149d6" providerId="ADAL" clId="{C124C6EF-AB41-4478-BF68-6345F2D49E8B}" dt="2025-08-27T13:08:04.503" v="24" actId="2696"/>
        <pc:sldMkLst>
          <pc:docMk/>
          <pc:sldMk cId="4270828912" sldId="376"/>
        </pc:sldMkLst>
      </pc:sldChg>
      <pc:sldChg chg="del">
        <pc:chgData name="Greta" userId="0388a631-cb8c-462c-8945-0f40637149d6" providerId="ADAL" clId="{C124C6EF-AB41-4478-BF68-6345F2D49E8B}" dt="2025-08-27T13:09:18.959" v="39" actId="2696"/>
        <pc:sldMkLst>
          <pc:docMk/>
          <pc:sldMk cId="3646807166" sldId="380"/>
        </pc:sldMkLst>
      </pc:sldChg>
      <pc:sldChg chg="del">
        <pc:chgData name="Greta" userId="0388a631-cb8c-462c-8945-0f40637149d6" providerId="ADAL" clId="{C124C6EF-AB41-4478-BF68-6345F2D49E8B}" dt="2025-08-28T09:45:48.308" v="389" actId="2696"/>
        <pc:sldMkLst>
          <pc:docMk/>
          <pc:sldMk cId="4272903148" sldId="385"/>
        </pc:sldMkLst>
      </pc:sldChg>
      <pc:sldChg chg="del">
        <pc:chgData name="Greta" userId="0388a631-cb8c-462c-8945-0f40637149d6" providerId="ADAL" clId="{C124C6EF-AB41-4478-BF68-6345F2D49E8B}" dt="2025-08-28T09:45:48.308" v="389" actId="2696"/>
        <pc:sldMkLst>
          <pc:docMk/>
          <pc:sldMk cId="2007871288" sldId="386"/>
        </pc:sldMkLst>
      </pc:sldChg>
      <pc:sldChg chg="del">
        <pc:chgData name="Greta" userId="0388a631-cb8c-462c-8945-0f40637149d6" providerId="ADAL" clId="{C124C6EF-AB41-4478-BF68-6345F2D49E8B}" dt="2025-08-28T09:45:42.216" v="388" actId="2696"/>
        <pc:sldMkLst>
          <pc:docMk/>
          <pc:sldMk cId="1625960500" sldId="388"/>
        </pc:sldMkLst>
      </pc:sldChg>
      <pc:sldChg chg="del">
        <pc:chgData name="Greta" userId="0388a631-cb8c-462c-8945-0f40637149d6" providerId="ADAL" clId="{C124C6EF-AB41-4478-BF68-6345F2D49E8B}" dt="2025-08-28T09:45:42.216" v="388" actId="2696"/>
        <pc:sldMkLst>
          <pc:docMk/>
          <pc:sldMk cId="3012264487" sldId="390"/>
        </pc:sldMkLst>
      </pc:sldChg>
      <pc:sldChg chg="del">
        <pc:chgData name="Greta" userId="0388a631-cb8c-462c-8945-0f40637149d6" providerId="ADAL" clId="{C124C6EF-AB41-4478-BF68-6345F2D49E8B}" dt="2025-08-28T09:45:42.216" v="388" actId="2696"/>
        <pc:sldMkLst>
          <pc:docMk/>
          <pc:sldMk cId="3627143412" sldId="391"/>
        </pc:sldMkLst>
      </pc:sldChg>
      <pc:sldChg chg="del">
        <pc:chgData name="Greta" userId="0388a631-cb8c-462c-8945-0f40637149d6" providerId="ADAL" clId="{C124C6EF-AB41-4478-BF68-6345F2D49E8B}" dt="2025-08-28T09:45:48.308" v="389" actId="2696"/>
        <pc:sldMkLst>
          <pc:docMk/>
          <pc:sldMk cId="1973941517" sldId="392"/>
        </pc:sldMkLst>
      </pc:sldChg>
      <pc:sldChg chg="modSp mod">
        <pc:chgData name="Greta" userId="0388a631-cb8c-462c-8945-0f40637149d6" providerId="ADAL" clId="{C124C6EF-AB41-4478-BF68-6345F2D49E8B}" dt="2025-08-27T13:01:59.972" v="4" actId="1076"/>
        <pc:sldMkLst>
          <pc:docMk/>
          <pc:sldMk cId="3228331207" sldId="393"/>
        </pc:sldMkLst>
        <pc:spChg chg="mod">
          <ac:chgData name="Greta" userId="0388a631-cb8c-462c-8945-0f40637149d6" providerId="ADAL" clId="{C124C6EF-AB41-4478-BF68-6345F2D49E8B}" dt="2025-08-27T13:01:59.972" v="4" actId="1076"/>
          <ac:spMkLst>
            <pc:docMk/>
            <pc:sldMk cId="3228331207" sldId="393"/>
            <ac:spMk id="15" creationId="{9E4E9BD4-2C0E-442D-A13E-D92B48860F3E}"/>
          </ac:spMkLst>
        </pc:spChg>
      </pc:sldChg>
      <pc:sldChg chg="modSp mod addCm delCm modCm">
        <pc:chgData name="Greta" userId="0388a631-cb8c-462c-8945-0f40637149d6" providerId="ADAL" clId="{C124C6EF-AB41-4478-BF68-6345F2D49E8B}" dt="2025-08-27T13:06:53.137" v="23" actId="692"/>
        <pc:sldMkLst>
          <pc:docMk/>
          <pc:sldMk cId="2074013495" sldId="394"/>
        </pc:sldMkLst>
        <pc:spChg chg="mod">
          <ac:chgData name="Greta" userId="0388a631-cb8c-462c-8945-0f40637149d6" providerId="ADAL" clId="{C124C6EF-AB41-4478-BF68-6345F2D49E8B}" dt="2025-08-27T13:06:53.137" v="23" actId="692"/>
          <ac:spMkLst>
            <pc:docMk/>
            <pc:sldMk cId="2074013495" sldId="394"/>
            <ac:spMk id="16" creationId="{2A954937-E0AA-468A-87FB-2B39DE791CC8}"/>
          </ac:spMkLst>
        </pc:spChg>
      </pc:sldChg>
      <pc:sldChg chg="ord">
        <pc:chgData name="Greta" userId="0388a631-cb8c-462c-8945-0f40637149d6" providerId="ADAL" clId="{C124C6EF-AB41-4478-BF68-6345F2D49E8B}" dt="2025-08-27T13:09:10.961" v="38"/>
        <pc:sldMkLst>
          <pc:docMk/>
          <pc:sldMk cId="1597382010" sldId="493"/>
        </pc:sldMkLst>
      </pc:sldChg>
      <pc:sldChg chg="ord">
        <pc:chgData name="Greta" userId="0388a631-cb8c-462c-8945-0f40637149d6" providerId="ADAL" clId="{C124C6EF-AB41-4478-BF68-6345F2D49E8B}" dt="2025-08-27T13:08:39.700" v="34"/>
        <pc:sldMkLst>
          <pc:docMk/>
          <pc:sldMk cId="2226858878" sldId="502"/>
        </pc:sldMkLst>
      </pc:sldChg>
      <pc:sldChg chg="modAnim">
        <pc:chgData name="Greta" userId="0388a631-cb8c-462c-8945-0f40637149d6" providerId="ADAL" clId="{C124C6EF-AB41-4478-BF68-6345F2D49E8B}" dt="2025-08-27T13:00:30.183" v="2"/>
        <pc:sldMkLst>
          <pc:docMk/>
          <pc:sldMk cId="1245573618" sldId="503"/>
        </pc:sldMkLst>
      </pc:sldChg>
      <pc:sldChg chg="addSp modSp mod modAnim modNotesTx">
        <pc:chgData name="Greta" userId="0388a631-cb8c-462c-8945-0f40637149d6" providerId="ADAL" clId="{C124C6EF-AB41-4478-BF68-6345F2D49E8B}" dt="2025-08-28T09:41:49.329" v="352"/>
        <pc:sldMkLst>
          <pc:docMk/>
          <pc:sldMk cId="2522108420" sldId="504"/>
        </pc:sldMkLst>
        <pc:spChg chg="mod">
          <ac:chgData name="Greta" userId="0388a631-cb8c-462c-8945-0f40637149d6" providerId="ADAL" clId="{C124C6EF-AB41-4478-BF68-6345F2D49E8B}" dt="2025-08-28T09:39:53.279" v="333" actId="1076"/>
          <ac:spMkLst>
            <pc:docMk/>
            <pc:sldMk cId="2522108420" sldId="504"/>
            <ac:spMk id="6" creationId="{8020A50B-1D21-8C40-91A9-B311F6AF0BDF}"/>
          </ac:spMkLst>
        </pc:spChg>
        <pc:spChg chg="add mod">
          <ac:chgData name="Greta" userId="0388a631-cb8c-462c-8945-0f40637149d6" providerId="ADAL" clId="{C124C6EF-AB41-4478-BF68-6345F2D49E8B}" dt="2025-08-28T09:41:22.272" v="350" actId="1076"/>
          <ac:spMkLst>
            <pc:docMk/>
            <pc:sldMk cId="2522108420" sldId="504"/>
            <ac:spMk id="9" creationId="{7C676C53-D6EE-4CEB-8B3C-A0F48356E2A5}"/>
          </ac:spMkLst>
        </pc:spChg>
        <pc:spChg chg="add mod">
          <ac:chgData name="Greta" userId="0388a631-cb8c-462c-8945-0f40637149d6" providerId="ADAL" clId="{C124C6EF-AB41-4478-BF68-6345F2D49E8B}" dt="2025-08-28T09:41:22.272" v="350" actId="1076"/>
          <ac:spMkLst>
            <pc:docMk/>
            <pc:sldMk cId="2522108420" sldId="504"/>
            <ac:spMk id="10" creationId="{C031FA14-A5FF-47F1-8CFD-D926EEEDECD1}"/>
          </ac:spMkLst>
        </pc:spChg>
        <pc:spChg chg="add mod">
          <ac:chgData name="Greta" userId="0388a631-cb8c-462c-8945-0f40637149d6" providerId="ADAL" clId="{C124C6EF-AB41-4478-BF68-6345F2D49E8B}" dt="2025-08-28T09:41:22.272" v="350" actId="1076"/>
          <ac:spMkLst>
            <pc:docMk/>
            <pc:sldMk cId="2522108420" sldId="504"/>
            <ac:spMk id="11" creationId="{3F377A8F-3B3A-4051-880A-67BE72417073}"/>
          </ac:spMkLst>
        </pc:spChg>
      </pc:sldChg>
      <pc:sldChg chg="modSp mod">
        <pc:chgData name="Greta" userId="0388a631-cb8c-462c-8945-0f40637149d6" providerId="ADAL" clId="{C124C6EF-AB41-4478-BF68-6345F2D49E8B}" dt="2025-08-28T09:44:42.824" v="383" actId="14100"/>
        <pc:sldMkLst>
          <pc:docMk/>
          <pc:sldMk cId="2344617423" sldId="510"/>
        </pc:sldMkLst>
        <pc:spChg chg="mod">
          <ac:chgData name="Greta" userId="0388a631-cb8c-462c-8945-0f40637149d6" providerId="ADAL" clId="{C124C6EF-AB41-4478-BF68-6345F2D49E8B}" dt="2025-08-28T09:44:42.824" v="383" actId="14100"/>
          <ac:spMkLst>
            <pc:docMk/>
            <pc:sldMk cId="2344617423" sldId="510"/>
            <ac:spMk id="4" creationId="{A350755C-1301-43A0-9C98-3D01D8A00D0B}"/>
          </ac:spMkLst>
        </pc:spChg>
      </pc:sldChg>
      <pc:sldChg chg="modSp mod">
        <pc:chgData name="Greta" userId="0388a631-cb8c-462c-8945-0f40637149d6" providerId="ADAL" clId="{C124C6EF-AB41-4478-BF68-6345F2D49E8B}" dt="2025-08-28T09:45:28.569" v="387" actId="1076"/>
        <pc:sldMkLst>
          <pc:docMk/>
          <pc:sldMk cId="1410758563" sldId="511"/>
        </pc:sldMkLst>
        <pc:picChg chg="mod">
          <ac:chgData name="Greta" userId="0388a631-cb8c-462c-8945-0f40637149d6" providerId="ADAL" clId="{C124C6EF-AB41-4478-BF68-6345F2D49E8B}" dt="2025-08-28T09:45:28.569" v="387" actId="1076"/>
          <ac:picMkLst>
            <pc:docMk/>
            <pc:sldMk cId="1410758563" sldId="511"/>
            <ac:picMk id="6" creationId="{EEDA02F1-2376-4013-936A-D487B610A628}"/>
          </ac:picMkLst>
        </pc:picChg>
      </pc:sldChg>
    </pc:docChg>
  </pc:docChgLst>
  <pc:docChgLst>
    <pc:chgData name="Greta Cocchi" userId="0388a631-cb8c-462c-8945-0f40637149d6" providerId="ADAL" clId="{9BA48622-DA7C-4C89-A798-2A1EBD6276C0}"/>
    <pc:docChg chg="undo custSel delSld modSld delSection modSection">
      <pc:chgData name="Greta Cocchi" userId="0388a631-cb8c-462c-8945-0f40637149d6" providerId="ADAL" clId="{9BA48622-DA7C-4C89-A798-2A1EBD6276C0}" dt="2025-09-02T18:52:54.229" v="59"/>
      <pc:docMkLst>
        <pc:docMk/>
      </pc:docMkLst>
      <pc:sldChg chg="del">
        <pc:chgData name="Greta Cocchi" userId="0388a631-cb8c-462c-8945-0f40637149d6" providerId="ADAL" clId="{9BA48622-DA7C-4C89-A798-2A1EBD6276C0}" dt="2025-09-02T18:31:57.503" v="5" actId="2696"/>
        <pc:sldMkLst>
          <pc:docMk/>
          <pc:sldMk cId="86190634" sldId="291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1170623723" sldId="321"/>
        </pc:sldMkLst>
      </pc:sldChg>
      <pc:sldChg chg="modSp del mod">
        <pc:chgData name="Greta Cocchi" userId="0388a631-cb8c-462c-8945-0f40637149d6" providerId="ADAL" clId="{9BA48622-DA7C-4C89-A798-2A1EBD6276C0}" dt="2025-09-02T18:31:29.759" v="1" actId="2696"/>
        <pc:sldMkLst>
          <pc:docMk/>
          <pc:sldMk cId="1858452900" sldId="322"/>
        </pc:sldMkLst>
        <pc:picChg chg="mod">
          <ac:chgData name="Greta Cocchi" userId="0388a631-cb8c-462c-8945-0f40637149d6" providerId="ADAL" clId="{9BA48622-DA7C-4C89-A798-2A1EBD6276C0}" dt="2025-09-02T18:30:22.116" v="0" actId="1036"/>
          <ac:picMkLst>
            <pc:docMk/>
            <pc:sldMk cId="1858452900" sldId="322"/>
            <ac:picMk id="9" creationId="{3019E84A-7A09-4EB8-BAB6-BBEC79F0C3D4}"/>
          </ac:picMkLst>
        </pc:picChg>
      </pc:sldChg>
      <pc:sldChg chg="del">
        <pc:chgData name="Greta Cocchi" userId="0388a631-cb8c-462c-8945-0f40637149d6" providerId="ADAL" clId="{9BA48622-DA7C-4C89-A798-2A1EBD6276C0}" dt="2025-09-02T18:31:29.759" v="1" actId="2696"/>
        <pc:sldMkLst>
          <pc:docMk/>
          <pc:sldMk cId="2236162436" sldId="326"/>
        </pc:sldMkLst>
      </pc:sldChg>
      <pc:sldChg chg="del">
        <pc:chgData name="Greta Cocchi" userId="0388a631-cb8c-462c-8945-0f40637149d6" providerId="ADAL" clId="{9BA48622-DA7C-4C89-A798-2A1EBD6276C0}" dt="2025-09-02T18:31:35.949" v="2" actId="2696"/>
        <pc:sldMkLst>
          <pc:docMk/>
          <pc:sldMk cId="2971606974" sldId="346"/>
        </pc:sldMkLst>
      </pc:sldChg>
      <pc:sldChg chg="del">
        <pc:chgData name="Greta Cocchi" userId="0388a631-cb8c-462c-8945-0f40637149d6" providerId="ADAL" clId="{9BA48622-DA7C-4C89-A798-2A1EBD6276C0}" dt="2025-09-02T18:31:35.949" v="2" actId="2696"/>
        <pc:sldMkLst>
          <pc:docMk/>
          <pc:sldMk cId="1103766069" sldId="377"/>
        </pc:sldMkLst>
      </pc:sldChg>
      <pc:sldChg chg="del">
        <pc:chgData name="Greta Cocchi" userId="0388a631-cb8c-462c-8945-0f40637149d6" providerId="ADAL" clId="{9BA48622-DA7C-4C89-A798-2A1EBD6276C0}" dt="2025-09-02T18:31:35.949" v="2" actId="2696"/>
        <pc:sldMkLst>
          <pc:docMk/>
          <pc:sldMk cId="1305889858" sldId="378"/>
        </pc:sldMkLst>
      </pc:sldChg>
      <pc:sldChg chg="del">
        <pc:chgData name="Greta Cocchi" userId="0388a631-cb8c-462c-8945-0f40637149d6" providerId="ADAL" clId="{9BA48622-DA7C-4C89-A798-2A1EBD6276C0}" dt="2025-09-02T18:31:35.949" v="2" actId="2696"/>
        <pc:sldMkLst>
          <pc:docMk/>
          <pc:sldMk cId="3612086856" sldId="379"/>
        </pc:sldMkLst>
      </pc:sldChg>
      <pc:sldChg chg="del">
        <pc:chgData name="Greta Cocchi" userId="0388a631-cb8c-462c-8945-0f40637149d6" providerId="ADAL" clId="{9BA48622-DA7C-4C89-A798-2A1EBD6276C0}" dt="2025-09-02T18:31:46.510" v="3" actId="2696"/>
        <pc:sldMkLst>
          <pc:docMk/>
          <pc:sldMk cId="1251302748" sldId="389"/>
        </pc:sldMkLst>
      </pc:sldChg>
      <pc:sldChg chg="del">
        <pc:chgData name="Greta Cocchi" userId="0388a631-cb8c-462c-8945-0f40637149d6" providerId="ADAL" clId="{9BA48622-DA7C-4C89-A798-2A1EBD6276C0}" dt="2025-09-02T18:31:29.759" v="1" actId="2696"/>
        <pc:sldMkLst>
          <pc:docMk/>
          <pc:sldMk cId="3228331207" sldId="393"/>
        </pc:sldMkLst>
      </pc:sldChg>
      <pc:sldChg chg="del">
        <pc:chgData name="Greta Cocchi" userId="0388a631-cb8c-462c-8945-0f40637149d6" providerId="ADAL" clId="{9BA48622-DA7C-4C89-A798-2A1EBD6276C0}" dt="2025-09-02T18:31:46.510" v="3" actId="2696"/>
        <pc:sldMkLst>
          <pc:docMk/>
          <pc:sldMk cId="2074013495" sldId="394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1597382010" sldId="493"/>
        </pc:sldMkLst>
      </pc:sldChg>
      <pc:sldChg chg="del">
        <pc:chgData name="Greta Cocchi" userId="0388a631-cb8c-462c-8945-0f40637149d6" providerId="ADAL" clId="{9BA48622-DA7C-4C89-A798-2A1EBD6276C0}" dt="2025-09-02T18:31:55.147" v="4" actId="2696"/>
        <pc:sldMkLst>
          <pc:docMk/>
          <pc:sldMk cId="3865199142" sldId="500"/>
        </pc:sldMkLst>
      </pc:sldChg>
      <pc:sldChg chg="del">
        <pc:chgData name="Greta Cocchi" userId="0388a631-cb8c-462c-8945-0f40637149d6" providerId="ADAL" clId="{9BA48622-DA7C-4C89-A798-2A1EBD6276C0}" dt="2025-09-02T18:31:46.510" v="3" actId="2696"/>
        <pc:sldMkLst>
          <pc:docMk/>
          <pc:sldMk cId="3121521283" sldId="501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2226858878" sldId="502"/>
        </pc:sldMkLst>
      </pc:sldChg>
      <pc:sldChg chg="addSp delSp modSp mod delAnim">
        <pc:chgData name="Greta Cocchi" userId="0388a631-cb8c-462c-8945-0f40637149d6" providerId="ADAL" clId="{9BA48622-DA7C-4C89-A798-2A1EBD6276C0}" dt="2025-09-02T18:52:03.615" v="58" actId="1076"/>
        <pc:sldMkLst>
          <pc:docMk/>
          <pc:sldMk cId="1245573618" sldId="503"/>
        </pc:sldMkLst>
        <pc:spChg chg="mod">
          <ac:chgData name="Greta Cocchi" userId="0388a631-cb8c-462c-8945-0f40637149d6" providerId="ADAL" clId="{9BA48622-DA7C-4C89-A798-2A1EBD6276C0}" dt="2025-09-02T18:47:58.844" v="8" actId="1076"/>
          <ac:spMkLst>
            <pc:docMk/>
            <pc:sldMk cId="1245573618" sldId="503"/>
            <ac:spMk id="4" creationId="{211B708E-5D66-AC4E-88EB-D50C6EC8E48C}"/>
          </ac:spMkLst>
        </pc:spChg>
        <pc:spChg chg="del">
          <ac:chgData name="Greta Cocchi" userId="0388a631-cb8c-462c-8945-0f40637149d6" providerId="ADAL" clId="{9BA48622-DA7C-4C89-A798-2A1EBD6276C0}" dt="2025-09-02T18:48:01.386" v="11" actId="478"/>
          <ac:spMkLst>
            <pc:docMk/>
            <pc:sldMk cId="1245573618" sldId="503"/>
            <ac:spMk id="16" creationId="{F1816B84-187B-429E-BA58-DB0719013D51}"/>
          </ac:spMkLst>
        </pc:spChg>
        <pc:spChg chg="del">
          <ac:chgData name="Greta Cocchi" userId="0388a631-cb8c-462c-8945-0f40637149d6" providerId="ADAL" clId="{9BA48622-DA7C-4C89-A798-2A1EBD6276C0}" dt="2025-09-02T18:48:00.801" v="10" actId="478"/>
          <ac:spMkLst>
            <pc:docMk/>
            <pc:sldMk cId="1245573618" sldId="503"/>
            <ac:spMk id="17" creationId="{F8B0CF9D-61C6-49B4-9041-2B2C2E162E4B}"/>
          </ac:spMkLst>
        </pc:spChg>
        <pc:spChg chg="del mod">
          <ac:chgData name="Greta Cocchi" userId="0388a631-cb8c-462c-8945-0f40637149d6" providerId="ADAL" clId="{9BA48622-DA7C-4C89-A798-2A1EBD6276C0}" dt="2025-09-02T18:48:03.341" v="14" actId="478"/>
          <ac:spMkLst>
            <pc:docMk/>
            <pc:sldMk cId="1245573618" sldId="503"/>
            <ac:spMk id="18" creationId="{D96996F4-C91E-459D-8E30-75447BCD56DB}"/>
          </ac:spMkLst>
        </pc:spChg>
        <pc:spChg chg="del">
          <ac:chgData name="Greta Cocchi" userId="0388a631-cb8c-462c-8945-0f40637149d6" providerId="ADAL" clId="{9BA48622-DA7C-4C89-A798-2A1EBD6276C0}" dt="2025-09-02T18:48:01.945" v="12" actId="478"/>
          <ac:spMkLst>
            <pc:docMk/>
            <pc:sldMk cId="1245573618" sldId="503"/>
            <ac:spMk id="19" creationId="{590411F9-724F-4517-92FD-03A1F2A2E116}"/>
          </ac:spMkLst>
        </pc:spChg>
        <pc:spChg chg="add del">
          <ac:chgData name="Greta Cocchi" userId="0388a631-cb8c-462c-8945-0f40637149d6" providerId="ADAL" clId="{9BA48622-DA7C-4C89-A798-2A1EBD6276C0}" dt="2025-09-02T18:48:09.708" v="16" actId="478"/>
          <ac:spMkLst>
            <pc:docMk/>
            <pc:sldMk cId="1245573618" sldId="503"/>
            <ac:spMk id="20" creationId="{A720695B-E571-47A3-89B2-06BDFE2D53BC}"/>
          </ac:spMkLst>
        </pc:spChg>
        <pc:grpChg chg="add del mod">
          <ac:chgData name="Greta Cocchi" userId="0388a631-cb8c-462c-8945-0f40637149d6" providerId="ADAL" clId="{9BA48622-DA7C-4C89-A798-2A1EBD6276C0}" dt="2025-09-02T18:49:57.958" v="45" actId="165"/>
          <ac:grpSpMkLst>
            <pc:docMk/>
            <pc:sldMk cId="1245573618" sldId="503"/>
            <ac:grpSpMk id="13" creationId="{A6A8CF24-971B-4C0B-8010-31BE52E21205}"/>
          </ac:grpSpMkLst>
        </pc:grpChg>
        <pc:picChg chg="del">
          <ac:chgData name="Greta Cocchi" userId="0388a631-cb8c-462c-8945-0f40637149d6" providerId="ADAL" clId="{9BA48622-DA7C-4C89-A798-2A1EBD6276C0}" dt="2025-09-02T18:48:00.081" v="9" actId="478"/>
          <ac:picMkLst>
            <pc:docMk/>
            <pc:sldMk cId="1245573618" sldId="503"/>
            <ac:picMk id="8" creationId="{D30A5E61-E7AA-4514-9BEE-4B9875793B32}"/>
          </ac:picMkLst>
        </pc:picChg>
        <pc:picChg chg="mod topLvl">
          <ac:chgData name="Greta Cocchi" userId="0388a631-cb8c-462c-8945-0f40637149d6" providerId="ADAL" clId="{9BA48622-DA7C-4C89-A798-2A1EBD6276C0}" dt="2025-09-02T18:52:03.615" v="58" actId="1076"/>
          <ac:picMkLst>
            <pc:docMk/>
            <pc:sldMk cId="1245573618" sldId="503"/>
            <ac:picMk id="10" creationId="{6B1E0B80-B9A3-45EF-A0E5-B373CC47459F}"/>
          </ac:picMkLst>
        </pc:picChg>
        <pc:picChg chg="add del mod">
          <ac:chgData name="Greta Cocchi" userId="0388a631-cb8c-462c-8945-0f40637149d6" providerId="ADAL" clId="{9BA48622-DA7C-4C89-A798-2A1EBD6276C0}" dt="2025-09-02T18:51:48.421" v="52" actId="478"/>
          <ac:picMkLst>
            <pc:docMk/>
            <pc:sldMk cId="1245573618" sldId="503"/>
            <ac:picMk id="12" creationId="{B7BB0418-DF36-4693-977B-540A92D36373}"/>
          </ac:picMkLst>
        </pc:picChg>
        <pc:picChg chg="del">
          <ac:chgData name="Greta Cocchi" userId="0388a631-cb8c-462c-8945-0f40637149d6" providerId="ADAL" clId="{9BA48622-DA7C-4C89-A798-2A1EBD6276C0}" dt="2025-09-02T18:47:56.014" v="7" actId="478"/>
          <ac:picMkLst>
            <pc:docMk/>
            <pc:sldMk cId="1245573618" sldId="503"/>
            <ac:picMk id="14" creationId="{DCC787D6-9B35-45E6-8F8A-24DA1D068803}"/>
          </ac:picMkLst>
        </pc:picChg>
        <pc:picChg chg="add mod">
          <ac:chgData name="Greta Cocchi" userId="0388a631-cb8c-462c-8945-0f40637149d6" providerId="ADAL" clId="{9BA48622-DA7C-4C89-A798-2A1EBD6276C0}" dt="2025-09-02T18:52:00.417" v="57" actId="1076"/>
          <ac:picMkLst>
            <pc:docMk/>
            <pc:sldMk cId="1245573618" sldId="503"/>
            <ac:picMk id="23" creationId="{E9D81A56-F879-48D5-9A96-19ED8903A44C}"/>
          </ac:picMkLst>
        </pc:picChg>
        <pc:cxnChg chg="del mod topLvl">
          <ac:chgData name="Greta Cocchi" userId="0388a631-cb8c-462c-8945-0f40637149d6" providerId="ADAL" clId="{9BA48622-DA7C-4C89-A798-2A1EBD6276C0}" dt="2025-09-02T18:50:11.410" v="49" actId="478"/>
          <ac:cxnSpMkLst>
            <pc:docMk/>
            <pc:sldMk cId="1245573618" sldId="503"/>
            <ac:cxnSpMk id="9" creationId="{707074A6-91FC-4894-A166-9D905434F9B5}"/>
          </ac:cxnSpMkLst>
        </pc:cxnChg>
        <pc:cxnChg chg="del mod topLvl">
          <ac:chgData name="Greta Cocchi" userId="0388a631-cb8c-462c-8945-0f40637149d6" providerId="ADAL" clId="{9BA48622-DA7C-4C89-A798-2A1EBD6276C0}" dt="2025-09-02T18:50:13.570" v="50" actId="478"/>
          <ac:cxnSpMkLst>
            <pc:docMk/>
            <pc:sldMk cId="1245573618" sldId="503"/>
            <ac:cxnSpMk id="11" creationId="{1BD0D6DA-8B11-42AF-8868-DF9CB9979E76}"/>
          </ac:cxnSpMkLst>
        </pc:cxnChg>
      </pc:sldChg>
      <pc:sldChg chg="del">
        <pc:chgData name="Greta Cocchi" userId="0388a631-cb8c-462c-8945-0f40637149d6" providerId="ADAL" clId="{9BA48622-DA7C-4C89-A798-2A1EBD6276C0}" dt="2025-09-02T18:31:55.147" v="4" actId="2696"/>
        <pc:sldMkLst>
          <pc:docMk/>
          <pc:sldMk cId="2522108420" sldId="504"/>
        </pc:sldMkLst>
      </pc:sldChg>
      <pc:sldChg chg="del">
        <pc:chgData name="Greta Cocchi" userId="0388a631-cb8c-462c-8945-0f40637149d6" providerId="ADAL" clId="{9BA48622-DA7C-4C89-A798-2A1EBD6276C0}" dt="2025-09-02T18:31:55.147" v="4" actId="2696"/>
        <pc:sldMkLst>
          <pc:docMk/>
          <pc:sldMk cId="2183988276" sldId="505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3694868358" sldId="506"/>
        </pc:sldMkLst>
      </pc:sldChg>
      <pc:sldChg chg="modAnim">
        <pc:chgData name="Greta Cocchi" userId="0388a631-cb8c-462c-8945-0f40637149d6" providerId="ADAL" clId="{9BA48622-DA7C-4C89-A798-2A1EBD6276C0}" dt="2025-09-02T18:52:54.229" v="59"/>
        <pc:sldMkLst>
          <pc:docMk/>
          <pc:sldMk cId="1983846373" sldId="507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1957865377" sldId="508"/>
        </pc:sldMkLst>
      </pc:sldChg>
      <pc:sldChg chg="del">
        <pc:chgData name="Greta Cocchi" userId="0388a631-cb8c-462c-8945-0f40637149d6" providerId="ADAL" clId="{9BA48622-DA7C-4C89-A798-2A1EBD6276C0}" dt="2025-09-02T18:31:46.510" v="3" actId="2696"/>
        <pc:sldMkLst>
          <pc:docMk/>
          <pc:sldMk cId="3368746385" sldId="509"/>
        </pc:sldMkLst>
      </pc:sldChg>
      <pc:sldChg chg="del">
        <pc:chgData name="Greta Cocchi" userId="0388a631-cb8c-462c-8945-0f40637149d6" providerId="ADAL" clId="{9BA48622-DA7C-4C89-A798-2A1EBD6276C0}" dt="2025-09-02T18:31:55.147" v="4" actId="2696"/>
        <pc:sldMkLst>
          <pc:docMk/>
          <pc:sldMk cId="2344617423" sldId="510"/>
        </pc:sldMkLst>
      </pc:sldChg>
      <pc:sldChg chg="del">
        <pc:chgData name="Greta Cocchi" userId="0388a631-cb8c-462c-8945-0f40637149d6" providerId="ADAL" clId="{9BA48622-DA7C-4C89-A798-2A1EBD6276C0}" dt="2025-09-02T18:32:02.387" v="6" actId="18676"/>
        <pc:sldMkLst>
          <pc:docMk/>
          <pc:sldMk cId="1410758563" sldId="511"/>
        </pc:sldMkLst>
      </pc:sldChg>
    </pc:docChg>
  </pc:docChgLst>
  <pc:docChgLst>
    <pc:chgData name="Greta Cocchi" userId="0388a631-cb8c-462c-8945-0f40637149d6" providerId="ADAL" clId="{C124C6EF-AB41-4478-BF68-6345F2D49E8B}"/>
    <pc:docChg chg="undo redo custSel addSld delSld modSld sldOrd addSection modSection">
      <pc:chgData name="Greta Cocchi" userId="0388a631-cb8c-462c-8945-0f40637149d6" providerId="ADAL" clId="{C124C6EF-AB41-4478-BF68-6345F2D49E8B}" dt="2025-08-26T15:25:00.575" v="1568"/>
      <pc:docMkLst>
        <pc:docMk/>
      </pc:docMkLst>
      <pc:sldChg chg="addSp delSp modSp add mod">
        <pc:chgData name="Greta Cocchi" userId="0388a631-cb8c-462c-8945-0f40637149d6" providerId="ADAL" clId="{C124C6EF-AB41-4478-BF68-6345F2D49E8B}" dt="2025-08-12T14:48:31.408" v="345"/>
        <pc:sldMkLst>
          <pc:docMk/>
          <pc:sldMk cId="86190634" sldId="291"/>
        </pc:sldMkLst>
        <pc:spChg chg="add mod">
          <ac:chgData name="Greta Cocchi" userId="0388a631-cb8c-462c-8945-0f40637149d6" providerId="ADAL" clId="{C124C6EF-AB41-4478-BF68-6345F2D49E8B}" dt="2025-08-12T14:48:31.408" v="345"/>
          <ac:spMkLst>
            <pc:docMk/>
            <pc:sldMk cId="86190634" sldId="291"/>
            <ac:spMk id="17" creationId="{E3CEDB04-017E-4756-B476-33991E1C6A33}"/>
          </ac:spMkLst>
        </pc:spChg>
        <pc:picChg chg="add del mod">
          <ac:chgData name="Greta Cocchi" userId="0388a631-cb8c-462c-8945-0f40637149d6" providerId="ADAL" clId="{C124C6EF-AB41-4478-BF68-6345F2D49E8B}" dt="2025-08-12T14:41:06.909" v="263" actId="478"/>
          <ac:picMkLst>
            <pc:docMk/>
            <pc:sldMk cId="86190634" sldId="291"/>
            <ac:picMk id="12" creationId="{28744B15-9575-48D7-BE97-17295136A00D}"/>
          </ac:picMkLst>
        </pc:picChg>
        <pc:picChg chg="del">
          <ac:chgData name="Greta Cocchi" userId="0388a631-cb8c-462c-8945-0f40637149d6" providerId="ADAL" clId="{C124C6EF-AB41-4478-BF68-6345F2D49E8B}" dt="2025-08-12T14:40:33.179" v="261" actId="478"/>
          <ac:picMkLst>
            <pc:docMk/>
            <pc:sldMk cId="86190634" sldId="291"/>
            <ac:picMk id="13" creationId="{0A6A59D1-ACC3-4FEC-BDB8-E7479B542414}"/>
          </ac:picMkLst>
        </pc:picChg>
        <pc:picChg chg="del">
          <ac:chgData name="Greta Cocchi" userId="0388a631-cb8c-462c-8945-0f40637149d6" providerId="ADAL" clId="{C124C6EF-AB41-4478-BF68-6345F2D49E8B}" dt="2025-08-12T14:41:07.989" v="264" actId="478"/>
          <ac:picMkLst>
            <pc:docMk/>
            <pc:sldMk cId="86190634" sldId="291"/>
            <ac:picMk id="14" creationId="{BCA81ECB-AEA3-4D50-B47A-193B5A4E8834}"/>
          </ac:picMkLst>
        </pc:picChg>
        <pc:picChg chg="add mod">
          <ac:chgData name="Greta Cocchi" userId="0388a631-cb8c-462c-8945-0f40637149d6" providerId="ADAL" clId="{C124C6EF-AB41-4478-BF68-6345F2D49E8B}" dt="2025-08-12T14:41:09.658" v="265"/>
          <ac:picMkLst>
            <pc:docMk/>
            <pc:sldMk cId="86190634" sldId="291"/>
            <ac:picMk id="15" creationId="{93395523-6DDF-41BE-9C69-06FC1D8376FF}"/>
          </ac:picMkLst>
        </pc:picChg>
        <pc:picChg chg="add mod">
          <ac:chgData name="Greta Cocchi" userId="0388a631-cb8c-462c-8945-0f40637149d6" providerId="ADAL" clId="{C124C6EF-AB41-4478-BF68-6345F2D49E8B}" dt="2025-08-12T14:41:09.658" v="265"/>
          <ac:picMkLst>
            <pc:docMk/>
            <pc:sldMk cId="86190634" sldId="291"/>
            <ac:picMk id="16" creationId="{2A89C18C-2086-4FA1-8DB4-BB7B5514BB8C}"/>
          </ac:picMkLst>
        </pc:picChg>
        <pc:picChg chg="del">
          <ac:chgData name="Greta Cocchi" userId="0388a631-cb8c-462c-8945-0f40637149d6" providerId="ADAL" clId="{C124C6EF-AB41-4478-BF68-6345F2D49E8B}" dt="2025-08-12T14:40:32.527" v="260" actId="478"/>
          <ac:picMkLst>
            <pc:docMk/>
            <pc:sldMk cId="86190634" sldId="291"/>
            <ac:picMk id="20" creationId="{635FC165-CFF6-40D7-8302-44B415F72060}"/>
          </ac:picMkLst>
        </pc:picChg>
      </pc:sldChg>
      <pc:sldChg chg="del">
        <pc:chgData name="Greta Cocchi" userId="0388a631-cb8c-462c-8945-0f40637149d6" providerId="ADAL" clId="{C124C6EF-AB41-4478-BF68-6345F2D49E8B}" dt="2025-08-12T13:50:50.034" v="75" actId="2696"/>
        <pc:sldMkLst>
          <pc:docMk/>
          <pc:sldMk cId="2958103374" sldId="291"/>
        </pc:sldMkLst>
      </pc:sldChg>
      <pc:sldChg chg="addSp modSp mod modShow">
        <pc:chgData name="Greta Cocchi" userId="0388a631-cb8c-462c-8945-0f40637149d6" providerId="ADAL" clId="{C124C6EF-AB41-4478-BF68-6345F2D49E8B}" dt="2025-08-25T15:20:12.310" v="467" actId="729"/>
        <pc:sldMkLst>
          <pc:docMk/>
          <pc:sldMk cId="1170623723" sldId="321"/>
        </pc:sldMkLst>
        <pc:spChg chg="mod">
          <ac:chgData name="Greta Cocchi" userId="0388a631-cb8c-462c-8945-0f40637149d6" providerId="ADAL" clId="{C124C6EF-AB41-4478-BF68-6345F2D49E8B}" dt="2025-08-12T14:36:17.555" v="217" actId="20577"/>
          <ac:spMkLst>
            <pc:docMk/>
            <pc:sldMk cId="1170623723" sldId="321"/>
            <ac:spMk id="3" creationId="{0ADC9092-B8AD-9448-9690-13D94442A120}"/>
          </ac:spMkLst>
        </pc:spChg>
        <pc:spChg chg="add mod">
          <ac:chgData name="Greta Cocchi" userId="0388a631-cb8c-462c-8945-0f40637149d6" providerId="ADAL" clId="{C124C6EF-AB41-4478-BF68-6345F2D49E8B}" dt="2025-08-12T14:45:29.326" v="291" actId="108"/>
          <ac:spMkLst>
            <pc:docMk/>
            <pc:sldMk cId="1170623723" sldId="321"/>
            <ac:spMk id="16" creationId="{26772AD4-3A5C-4173-8757-BF83E6632F42}"/>
          </ac:spMkLst>
        </pc:spChg>
      </pc:sldChg>
      <pc:sldChg chg="addSp delSp modSp mod">
        <pc:chgData name="Greta Cocchi" userId="0388a631-cb8c-462c-8945-0f40637149d6" providerId="ADAL" clId="{C124C6EF-AB41-4478-BF68-6345F2D49E8B}" dt="2025-08-26T12:12:54.421" v="668" actId="207"/>
        <pc:sldMkLst>
          <pc:docMk/>
          <pc:sldMk cId="1858452900" sldId="322"/>
        </pc:sldMkLst>
        <pc:spChg chg="mod">
          <ac:chgData name="Greta Cocchi" userId="0388a631-cb8c-462c-8945-0f40637149d6" providerId="ADAL" clId="{C124C6EF-AB41-4478-BF68-6345F2D49E8B}" dt="2025-08-26T12:12:54.421" v="668" actId="207"/>
          <ac:spMkLst>
            <pc:docMk/>
            <pc:sldMk cId="1858452900" sldId="322"/>
            <ac:spMk id="3" creationId="{55A5C923-5A79-224D-A6A6-8267C64759A4}"/>
          </ac:spMkLst>
        </pc:spChg>
        <pc:spChg chg="add mod">
          <ac:chgData name="Greta Cocchi" userId="0388a631-cb8c-462c-8945-0f40637149d6" providerId="ADAL" clId="{C124C6EF-AB41-4478-BF68-6345F2D49E8B}" dt="2025-08-12T14:46:52.842" v="331" actId="404"/>
          <ac:spMkLst>
            <pc:docMk/>
            <pc:sldMk cId="1858452900" sldId="322"/>
            <ac:spMk id="4" creationId="{63D1EB7B-51ED-4BFA-8A40-A58F1C3A9204}"/>
          </ac:spMkLst>
        </pc:spChg>
        <pc:spChg chg="del">
          <ac:chgData name="Greta Cocchi" userId="0388a631-cb8c-462c-8945-0f40637149d6" providerId="ADAL" clId="{C124C6EF-AB41-4478-BF68-6345F2D49E8B}" dt="2025-08-12T14:46:12.736" v="297" actId="478"/>
          <ac:spMkLst>
            <pc:docMk/>
            <pc:sldMk cId="1858452900" sldId="322"/>
            <ac:spMk id="6" creationId="{18A3154D-FCB0-A34B-BBBC-167C625558EC}"/>
          </ac:spMkLst>
        </pc:spChg>
        <pc:spChg chg="mod">
          <ac:chgData name="Greta Cocchi" userId="0388a631-cb8c-462c-8945-0f40637149d6" providerId="ADAL" clId="{C124C6EF-AB41-4478-BF68-6345F2D49E8B}" dt="2025-08-25T14:32:41.885" v="418" actId="1076"/>
          <ac:spMkLst>
            <pc:docMk/>
            <pc:sldMk cId="1858452900" sldId="322"/>
            <ac:spMk id="8" creationId="{BF53CA76-70C7-9DB9-45D5-B01579BDD12F}"/>
          </ac:spMkLst>
        </pc:spChg>
        <pc:spChg chg="mod">
          <ac:chgData name="Greta Cocchi" userId="0388a631-cb8c-462c-8945-0f40637149d6" providerId="ADAL" clId="{C124C6EF-AB41-4478-BF68-6345F2D49E8B}" dt="2025-08-25T14:32:39.506" v="417" actId="14100"/>
          <ac:spMkLst>
            <pc:docMk/>
            <pc:sldMk cId="1858452900" sldId="322"/>
            <ac:spMk id="11" creationId="{ACD45A8F-A78F-A14F-FAD7-C64D33B62797}"/>
          </ac:spMkLst>
        </pc:spChg>
        <pc:picChg chg="add mod">
          <ac:chgData name="Greta Cocchi" userId="0388a631-cb8c-462c-8945-0f40637149d6" providerId="ADAL" clId="{C124C6EF-AB41-4478-BF68-6345F2D49E8B}" dt="2025-08-25T14:32:37.198" v="416" actId="1076"/>
          <ac:picMkLst>
            <pc:docMk/>
            <pc:sldMk cId="1858452900" sldId="322"/>
            <ac:picMk id="9" creationId="{3019E84A-7A09-4EB8-BAB6-BBEC79F0C3D4}"/>
          </ac:picMkLst>
        </pc:picChg>
      </pc:sldChg>
      <pc:sldChg chg="mod modShow">
        <pc:chgData name="Greta Cocchi" userId="0388a631-cb8c-462c-8945-0f40637149d6" providerId="ADAL" clId="{C124C6EF-AB41-4478-BF68-6345F2D49E8B}" dt="2025-08-12T12:06:45.289" v="23" actId="729"/>
        <pc:sldMkLst>
          <pc:docMk/>
          <pc:sldMk cId="2236162436" sldId="326"/>
        </pc:sldMkLst>
      </pc:sldChg>
      <pc:sldChg chg="addSp delSp modSp mod modAnim">
        <pc:chgData name="Greta Cocchi" userId="0388a631-cb8c-462c-8945-0f40637149d6" providerId="ADAL" clId="{C124C6EF-AB41-4478-BF68-6345F2D49E8B}" dt="2025-08-26T15:14:54.648" v="1505" actId="164"/>
        <pc:sldMkLst>
          <pc:docMk/>
          <pc:sldMk cId="2971606974" sldId="346"/>
        </pc:sldMkLst>
        <pc:spChg chg="del">
          <ac:chgData name="Greta Cocchi" userId="0388a631-cb8c-462c-8945-0f40637149d6" providerId="ADAL" clId="{C124C6EF-AB41-4478-BF68-6345F2D49E8B}" dt="2025-08-12T14:36:21.878" v="218" actId="478"/>
          <ac:spMkLst>
            <pc:docMk/>
            <pc:sldMk cId="2971606974" sldId="346"/>
            <ac:spMk id="3" creationId="{0ADC9092-B8AD-9448-9690-13D94442A120}"/>
          </ac:spMkLst>
        </pc:spChg>
        <pc:spChg chg="add del mod">
          <ac:chgData name="Greta Cocchi" userId="0388a631-cb8c-462c-8945-0f40637149d6" providerId="ADAL" clId="{C124C6EF-AB41-4478-BF68-6345F2D49E8B}" dt="2025-08-12T14:36:26.555" v="219" actId="478"/>
          <ac:spMkLst>
            <pc:docMk/>
            <pc:sldMk cId="2971606974" sldId="346"/>
            <ac:spMk id="4" creationId="{46C52BB7-F21D-4F0B-BEC5-62BDAD01355E}"/>
          </ac:spMkLst>
        </pc:spChg>
        <pc:spChg chg="add mod ord">
          <ac:chgData name="Greta Cocchi" userId="0388a631-cb8c-462c-8945-0f40637149d6" providerId="ADAL" clId="{C124C6EF-AB41-4478-BF68-6345F2D49E8B}" dt="2025-08-26T15:14:23.523" v="1500" actId="164"/>
          <ac:spMkLst>
            <pc:docMk/>
            <pc:sldMk cId="2971606974" sldId="346"/>
            <ac:spMk id="19" creationId="{C8DFC7CD-B50B-4299-A812-0BC2EDFAA633}"/>
          </ac:spMkLst>
        </pc:spChg>
        <pc:spChg chg="add mod ord">
          <ac:chgData name="Greta Cocchi" userId="0388a631-cb8c-462c-8945-0f40637149d6" providerId="ADAL" clId="{C124C6EF-AB41-4478-BF68-6345F2D49E8B}" dt="2025-08-26T15:14:23.523" v="1500" actId="164"/>
          <ac:spMkLst>
            <pc:docMk/>
            <pc:sldMk cId="2971606974" sldId="346"/>
            <ac:spMk id="20" creationId="{DCAF035A-4788-4307-BE77-B49353F030C1}"/>
          </ac:spMkLst>
        </pc:spChg>
        <pc:spChg chg="add mod ord">
          <ac:chgData name="Greta Cocchi" userId="0388a631-cb8c-462c-8945-0f40637149d6" providerId="ADAL" clId="{C124C6EF-AB41-4478-BF68-6345F2D49E8B}" dt="2025-08-26T12:55:06.085" v="971" actId="164"/>
          <ac:spMkLst>
            <pc:docMk/>
            <pc:sldMk cId="2971606974" sldId="346"/>
            <ac:spMk id="21" creationId="{894368B5-D94C-4E02-9AD4-95C95A45D43D}"/>
          </ac:spMkLst>
        </pc:spChg>
        <pc:spChg chg="add mod">
          <ac:chgData name="Greta Cocchi" userId="0388a631-cb8c-462c-8945-0f40637149d6" providerId="ADAL" clId="{C124C6EF-AB41-4478-BF68-6345F2D49E8B}" dt="2025-08-12T14:45:15.939" v="290" actId="1076"/>
          <ac:spMkLst>
            <pc:docMk/>
            <pc:sldMk cId="2971606974" sldId="346"/>
            <ac:spMk id="23" creationId="{4E357726-45D4-4D2B-9188-6098DE2011F6}"/>
          </ac:spMkLst>
        </pc:spChg>
        <pc:spChg chg="add mod ord">
          <ac:chgData name="Greta Cocchi" userId="0388a631-cb8c-462c-8945-0f40637149d6" providerId="ADAL" clId="{C124C6EF-AB41-4478-BF68-6345F2D49E8B}" dt="2025-08-26T12:56:21.835" v="985" actId="167"/>
          <ac:spMkLst>
            <pc:docMk/>
            <pc:sldMk cId="2971606974" sldId="346"/>
            <ac:spMk id="24" creationId="{B35ED9CA-0909-4DAF-85DC-A8137080200F}"/>
          </ac:spMkLst>
        </pc:spChg>
        <pc:spChg chg="add mod ord">
          <ac:chgData name="Greta Cocchi" userId="0388a631-cb8c-462c-8945-0f40637149d6" providerId="ADAL" clId="{C124C6EF-AB41-4478-BF68-6345F2D49E8B}" dt="2025-08-26T12:57:53.425" v="1005" actId="1076"/>
          <ac:spMkLst>
            <pc:docMk/>
            <pc:sldMk cId="2971606974" sldId="346"/>
            <ac:spMk id="25" creationId="{0BD39478-52B5-48BC-BB91-AD4336692F1A}"/>
          </ac:spMkLst>
        </pc:spChg>
        <pc:spChg chg="add mod ord">
          <ac:chgData name="Greta Cocchi" userId="0388a631-cb8c-462c-8945-0f40637149d6" providerId="ADAL" clId="{C124C6EF-AB41-4478-BF68-6345F2D49E8B}" dt="2025-08-26T12:57:27.378" v="1003" actId="167"/>
          <ac:spMkLst>
            <pc:docMk/>
            <pc:sldMk cId="2971606974" sldId="346"/>
            <ac:spMk id="26" creationId="{EF6DD2D0-70DC-469B-8E03-02696F402480}"/>
          </ac:spMkLst>
        </pc:spChg>
        <pc:spChg chg="add del mod topLvl">
          <ac:chgData name="Greta Cocchi" userId="0388a631-cb8c-462c-8945-0f40637149d6" providerId="ADAL" clId="{C124C6EF-AB41-4478-BF68-6345F2D49E8B}" dt="2025-08-26T12:55:31.362" v="974" actId="164"/>
          <ac:spMkLst>
            <pc:docMk/>
            <pc:sldMk cId="2971606974" sldId="346"/>
            <ac:spMk id="31" creationId="{C888CC36-1B2F-4F12-9570-56FC9706CEB3}"/>
          </ac:spMkLst>
        </pc:spChg>
        <pc:spChg chg="mod topLvl">
          <ac:chgData name="Greta Cocchi" userId="0388a631-cb8c-462c-8945-0f40637149d6" providerId="ADAL" clId="{C124C6EF-AB41-4478-BF68-6345F2D49E8B}" dt="2025-08-26T15:14:54.648" v="1505" actId="164"/>
          <ac:spMkLst>
            <pc:docMk/>
            <pc:sldMk cId="2971606974" sldId="346"/>
            <ac:spMk id="32" creationId="{27070735-8A91-4CA6-8703-A7A666C52549}"/>
          </ac:spMkLst>
        </pc:spChg>
        <pc:spChg chg="del mod topLvl">
          <ac:chgData name="Greta Cocchi" userId="0388a631-cb8c-462c-8945-0f40637149d6" providerId="ADAL" clId="{C124C6EF-AB41-4478-BF68-6345F2D49E8B}" dt="2025-08-26T12:54:56.717" v="968" actId="478"/>
          <ac:spMkLst>
            <pc:docMk/>
            <pc:sldMk cId="2971606974" sldId="346"/>
            <ac:spMk id="34" creationId="{EAF7C733-F2A9-49B3-89E7-429AFE001E0F}"/>
          </ac:spMkLst>
        </pc:spChg>
        <pc:spChg chg="mod topLvl">
          <ac:chgData name="Greta Cocchi" userId="0388a631-cb8c-462c-8945-0f40637149d6" providerId="ADAL" clId="{C124C6EF-AB41-4478-BF68-6345F2D49E8B}" dt="2025-08-26T15:14:47.283" v="1503" actId="164"/>
          <ac:spMkLst>
            <pc:docMk/>
            <pc:sldMk cId="2971606974" sldId="346"/>
            <ac:spMk id="39" creationId="{27FBA01F-2B11-11C4-406B-3E7AB7603C6C}"/>
          </ac:spMkLst>
        </pc:spChg>
        <pc:spChg chg="mod ord">
          <ac:chgData name="Greta Cocchi" userId="0388a631-cb8c-462c-8945-0f40637149d6" providerId="ADAL" clId="{C124C6EF-AB41-4478-BF68-6345F2D49E8B}" dt="2025-08-26T12:57:58.136" v="1006" actId="166"/>
          <ac:spMkLst>
            <pc:docMk/>
            <pc:sldMk cId="2971606974" sldId="346"/>
            <ac:spMk id="41" creationId="{FDBB55A8-9DC8-15D5-45EA-ECA8D89F09C4}"/>
          </ac:spMkLst>
        </pc:spChg>
        <pc:spChg chg="mod topLvl">
          <ac:chgData name="Greta Cocchi" userId="0388a631-cb8c-462c-8945-0f40637149d6" providerId="ADAL" clId="{C124C6EF-AB41-4478-BF68-6345F2D49E8B}" dt="2025-08-26T15:14:23.523" v="1500" actId="164"/>
          <ac:spMkLst>
            <pc:docMk/>
            <pc:sldMk cId="2971606974" sldId="346"/>
            <ac:spMk id="42" creationId="{DA64E2F8-EFC7-4064-A101-CC2C86BBF181}"/>
          </ac:spMkLst>
        </pc:spChg>
        <pc:spChg chg="mod topLvl">
          <ac:chgData name="Greta Cocchi" userId="0388a631-cb8c-462c-8945-0f40637149d6" providerId="ADAL" clId="{C124C6EF-AB41-4478-BF68-6345F2D49E8B}" dt="2025-08-26T15:14:23.523" v="1500" actId="164"/>
          <ac:spMkLst>
            <pc:docMk/>
            <pc:sldMk cId="2971606974" sldId="346"/>
            <ac:spMk id="44" creationId="{01CACCCC-60B1-4CC8-8A78-9E91D7BDEB4D}"/>
          </ac:spMkLst>
        </pc:spChg>
        <pc:grpChg chg="add mod">
          <ac:chgData name="Greta Cocchi" userId="0388a631-cb8c-462c-8945-0f40637149d6" providerId="ADAL" clId="{C124C6EF-AB41-4478-BF68-6345F2D49E8B}" dt="2025-08-26T15:14:54.648" v="1505" actId="164"/>
          <ac:grpSpMkLst>
            <pc:docMk/>
            <pc:sldMk cId="2971606974" sldId="346"/>
            <ac:grpSpMk id="2" creationId="{F50077DB-4895-4D8D-8E50-369154679FC6}"/>
          </ac:grpSpMkLst>
        </pc:grpChg>
        <pc:grpChg chg="add mod">
          <ac:chgData name="Greta Cocchi" userId="0388a631-cb8c-462c-8945-0f40637149d6" providerId="ADAL" clId="{C124C6EF-AB41-4478-BF68-6345F2D49E8B}" dt="2025-08-26T15:14:47.283" v="1503" actId="164"/>
          <ac:grpSpMkLst>
            <pc:docMk/>
            <pc:sldMk cId="2971606974" sldId="346"/>
            <ac:grpSpMk id="3" creationId="{0D4BAA6D-C4BA-4469-882F-2F31E1A91356}"/>
          </ac:grpSpMkLst>
        </pc:grpChg>
        <pc:grpChg chg="add mod">
          <ac:chgData name="Greta Cocchi" userId="0388a631-cb8c-462c-8945-0f40637149d6" providerId="ADAL" clId="{C124C6EF-AB41-4478-BF68-6345F2D49E8B}" dt="2025-08-26T15:14:23.523" v="1500" actId="164"/>
          <ac:grpSpMkLst>
            <pc:docMk/>
            <pc:sldMk cId="2971606974" sldId="346"/>
            <ac:grpSpMk id="4" creationId="{4004E89C-F094-479B-848F-11B3CB86C1CA}"/>
          </ac:grpSpMkLst>
        </pc:grpChg>
        <pc:grpChg chg="add mod">
          <ac:chgData name="Greta Cocchi" userId="0388a631-cb8c-462c-8945-0f40637149d6" providerId="ADAL" clId="{C124C6EF-AB41-4478-BF68-6345F2D49E8B}" dt="2025-08-26T15:14:47.283" v="1503" actId="164"/>
          <ac:grpSpMkLst>
            <pc:docMk/>
            <pc:sldMk cId="2971606974" sldId="346"/>
            <ac:grpSpMk id="5" creationId="{92A3D331-1F6E-4FA3-BCA5-F8D1F39B2F43}"/>
          </ac:grpSpMkLst>
        </pc:grpChg>
        <pc:grpChg chg="add mod">
          <ac:chgData name="Greta Cocchi" userId="0388a631-cb8c-462c-8945-0f40637149d6" providerId="ADAL" clId="{C124C6EF-AB41-4478-BF68-6345F2D49E8B}" dt="2025-08-26T15:14:54.648" v="1505" actId="164"/>
          <ac:grpSpMkLst>
            <pc:docMk/>
            <pc:sldMk cId="2971606974" sldId="346"/>
            <ac:grpSpMk id="7" creationId="{A56654B5-BFDA-4D27-9203-DC2B0C8001EA}"/>
          </ac:grpSpMkLst>
        </pc:grpChg>
        <pc:grpChg chg="del mod">
          <ac:chgData name="Greta Cocchi" userId="0388a631-cb8c-462c-8945-0f40637149d6" providerId="ADAL" clId="{C124C6EF-AB41-4478-BF68-6345F2D49E8B}" dt="2025-08-26T12:54:37.335" v="961" actId="165"/>
          <ac:grpSpMkLst>
            <pc:docMk/>
            <pc:sldMk cId="2971606974" sldId="346"/>
            <ac:grpSpMk id="12" creationId="{2BFE5434-CA87-4D24-AB76-46300C369C62}"/>
          </ac:grpSpMkLst>
        </pc:grpChg>
        <pc:grpChg chg="del mod">
          <ac:chgData name="Greta Cocchi" userId="0388a631-cb8c-462c-8945-0f40637149d6" providerId="ADAL" clId="{C124C6EF-AB41-4478-BF68-6345F2D49E8B}" dt="2025-08-26T12:55:25.827" v="973" actId="165"/>
          <ac:grpSpMkLst>
            <pc:docMk/>
            <pc:sldMk cId="2971606974" sldId="346"/>
            <ac:grpSpMk id="13" creationId="{12B3B9C7-B713-47D2-A6C8-206B85071BFA}"/>
          </ac:grpSpMkLst>
        </pc:grpChg>
        <pc:grpChg chg="del mod">
          <ac:chgData name="Greta Cocchi" userId="0388a631-cb8c-462c-8945-0f40637149d6" providerId="ADAL" clId="{C124C6EF-AB41-4478-BF68-6345F2D49E8B}" dt="2025-08-26T12:53:16.220" v="923" actId="165"/>
          <ac:grpSpMkLst>
            <pc:docMk/>
            <pc:sldMk cId="2971606974" sldId="346"/>
            <ac:grpSpMk id="14" creationId="{83D70BDE-D698-4B7F-919A-2585E98EAA1E}"/>
          </ac:grpSpMkLst>
        </pc:grpChg>
        <pc:picChg chg="mod topLvl">
          <ac:chgData name="Greta Cocchi" userId="0388a631-cb8c-462c-8945-0f40637149d6" providerId="ADAL" clId="{C124C6EF-AB41-4478-BF68-6345F2D49E8B}" dt="2025-08-26T12:55:31.362" v="974" actId="164"/>
          <ac:picMkLst>
            <pc:docMk/>
            <pc:sldMk cId="2971606974" sldId="346"/>
            <ac:picMk id="8" creationId="{A682D879-13BC-498D-AFC0-7122155BFBCE}"/>
          </ac:picMkLst>
        </pc:picChg>
        <pc:picChg chg="mod topLvl">
          <ac:chgData name="Greta Cocchi" userId="0388a631-cb8c-462c-8945-0f40637149d6" providerId="ADAL" clId="{C124C6EF-AB41-4478-BF68-6345F2D49E8B}" dt="2025-08-26T12:55:06.085" v="971" actId="164"/>
          <ac:picMkLst>
            <pc:docMk/>
            <pc:sldMk cId="2971606974" sldId="346"/>
            <ac:picMk id="9" creationId="{539DA55F-DB37-481E-8C32-0362EFD0A7B5}"/>
          </ac:picMkLst>
        </pc:picChg>
        <pc:picChg chg="mod">
          <ac:chgData name="Greta Cocchi" userId="0388a631-cb8c-462c-8945-0f40637149d6" providerId="ADAL" clId="{C124C6EF-AB41-4478-BF68-6345F2D49E8B}" dt="2025-08-26T12:57:21.985" v="1002" actId="1076"/>
          <ac:picMkLst>
            <pc:docMk/>
            <pc:sldMk cId="2971606974" sldId="346"/>
            <ac:picMk id="10" creationId="{D1326E35-FF4E-4621-936E-7920EB87F32F}"/>
          </ac:picMkLst>
        </pc:picChg>
        <pc:picChg chg="mod topLvl">
          <ac:chgData name="Greta Cocchi" userId="0388a631-cb8c-462c-8945-0f40637149d6" providerId="ADAL" clId="{C124C6EF-AB41-4478-BF68-6345F2D49E8B}" dt="2025-08-26T15:14:23.523" v="1500" actId="164"/>
          <ac:picMkLst>
            <pc:docMk/>
            <pc:sldMk cId="2971606974" sldId="346"/>
            <ac:picMk id="2050" creationId="{25A74AF5-A2E3-4BE8-8895-16F12B4E8BEF}"/>
          </ac:picMkLst>
        </pc:picChg>
      </pc:sldChg>
      <pc:sldChg chg="mod modShow">
        <pc:chgData name="Greta Cocchi" userId="0388a631-cb8c-462c-8945-0f40637149d6" providerId="ADAL" clId="{C124C6EF-AB41-4478-BF68-6345F2D49E8B}" dt="2025-08-12T13:50:15.560" v="71" actId="729"/>
        <pc:sldMkLst>
          <pc:docMk/>
          <pc:sldMk cId="3533753177" sldId="366"/>
        </pc:sldMkLst>
      </pc:sldChg>
      <pc:sldChg chg="addSp delSp modSp mod modShow">
        <pc:chgData name="Greta Cocchi" userId="0388a631-cb8c-462c-8945-0f40637149d6" providerId="ADAL" clId="{C124C6EF-AB41-4478-BF68-6345F2D49E8B}" dt="2025-08-26T09:15:53.259" v="557" actId="21"/>
        <pc:sldMkLst>
          <pc:docMk/>
          <pc:sldMk cId="4270828912" sldId="376"/>
        </pc:sldMkLst>
        <pc:spChg chg="add del mod">
          <ac:chgData name="Greta Cocchi" userId="0388a631-cb8c-462c-8945-0f40637149d6" providerId="ADAL" clId="{C124C6EF-AB41-4478-BF68-6345F2D49E8B}" dt="2025-08-26T09:15:53.259" v="557" actId="21"/>
          <ac:spMkLst>
            <pc:docMk/>
            <pc:sldMk cId="4270828912" sldId="376"/>
            <ac:spMk id="33" creationId="{C6FF4F46-6E9F-478A-B928-5820052C5D83}"/>
          </ac:spMkLst>
        </pc:spChg>
        <pc:spChg chg="add mod">
          <ac:chgData name="Greta Cocchi" userId="0388a631-cb8c-462c-8945-0f40637149d6" providerId="ADAL" clId="{C124C6EF-AB41-4478-BF68-6345F2D49E8B}" dt="2025-08-12T14:44:26.261" v="282" actId="20577"/>
          <ac:spMkLst>
            <pc:docMk/>
            <pc:sldMk cId="4270828912" sldId="376"/>
            <ac:spMk id="36" creationId="{9CC56209-CEAB-4F10-A78E-5198AF1006EC}"/>
          </ac:spMkLst>
        </pc:spChg>
        <pc:picChg chg="add del mod">
          <ac:chgData name="Greta Cocchi" userId="0388a631-cb8c-462c-8945-0f40637149d6" providerId="ADAL" clId="{C124C6EF-AB41-4478-BF68-6345F2D49E8B}" dt="2025-08-12T14:40:16.484" v="257" actId="478"/>
          <ac:picMkLst>
            <pc:docMk/>
            <pc:sldMk cId="4270828912" sldId="376"/>
            <ac:picMk id="33" creationId="{29E2DB3D-B21F-453C-A848-12B7BDF630B0}"/>
          </ac:picMkLst>
        </pc:picChg>
      </pc:sldChg>
      <pc:sldChg chg="addSp delSp modSp mod modAnim">
        <pc:chgData name="Greta Cocchi" userId="0388a631-cb8c-462c-8945-0f40637149d6" providerId="ADAL" clId="{C124C6EF-AB41-4478-BF68-6345F2D49E8B}" dt="2025-08-26T15:13:52.789" v="1499"/>
        <pc:sldMkLst>
          <pc:docMk/>
          <pc:sldMk cId="1103766069" sldId="377"/>
        </pc:sldMkLst>
        <pc:spChg chg="mod">
          <ac:chgData name="Greta Cocchi" userId="0388a631-cb8c-462c-8945-0f40637149d6" providerId="ADAL" clId="{C124C6EF-AB41-4478-BF68-6345F2D49E8B}" dt="2025-08-26T15:12:18.308" v="1486" actId="20577"/>
          <ac:spMkLst>
            <pc:docMk/>
            <pc:sldMk cId="1103766069" sldId="377"/>
            <ac:spMk id="3" creationId="{0ADC9092-B8AD-9448-9690-13D94442A120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13" creationId="{80A47696-DCAC-4268-A7D0-DFA9D9943E0C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16" creationId="{AE3CF449-9D6F-43E1-9EC5-85DB34897962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17" creationId="{93CE6FCD-C998-4A9E-950A-16669EB302A4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19" creationId="{A6D95124-1033-4076-B862-615F8CFECEC2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20" creationId="{1E1ECFFD-CFA1-4751-A161-0CD003744453}"/>
          </ac:spMkLst>
        </pc:spChg>
        <pc:spChg chg="add del mod">
          <ac:chgData name="Greta Cocchi" userId="0388a631-cb8c-462c-8945-0f40637149d6" providerId="ADAL" clId="{C124C6EF-AB41-4478-BF68-6345F2D49E8B}" dt="2025-08-26T10:09:33.341" v="626" actId="478"/>
          <ac:spMkLst>
            <pc:docMk/>
            <pc:sldMk cId="1103766069" sldId="377"/>
            <ac:spMk id="26" creationId="{80B8F475-B860-44FC-AF34-5632D5F7CA40}"/>
          </ac:spMkLst>
        </pc:spChg>
        <pc:spChg chg="mod">
          <ac:chgData name="Greta Cocchi" userId="0388a631-cb8c-462c-8945-0f40637149d6" providerId="ADAL" clId="{C124C6EF-AB41-4478-BF68-6345F2D49E8B}" dt="2025-08-26T15:13:33.935" v="1496" actId="164"/>
          <ac:spMkLst>
            <pc:docMk/>
            <pc:sldMk cId="1103766069" sldId="377"/>
            <ac:spMk id="27" creationId="{3928CAEC-4266-4ADD-B95B-66D01D0D4235}"/>
          </ac:spMkLst>
        </pc:spChg>
        <pc:spChg chg="add mod ord">
          <ac:chgData name="Greta Cocchi" userId="0388a631-cb8c-462c-8945-0f40637149d6" providerId="ADAL" clId="{C124C6EF-AB41-4478-BF68-6345F2D49E8B}" dt="2025-08-26T12:26:13.205" v="780" actId="167"/>
          <ac:spMkLst>
            <pc:docMk/>
            <pc:sldMk cId="1103766069" sldId="377"/>
            <ac:spMk id="29" creationId="{8AC26D77-F17C-4BA9-BB10-ED865A198FFC}"/>
          </ac:spMkLst>
        </pc:spChg>
        <pc:spChg chg="mod">
          <ac:chgData name="Greta Cocchi" userId="0388a631-cb8c-462c-8945-0f40637149d6" providerId="ADAL" clId="{C124C6EF-AB41-4478-BF68-6345F2D49E8B}" dt="2025-08-26T15:13:33.935" v="1496" actId="164"/>
          <ac:spMkLst>
            <pc:docMk/>
            <pc:sldMk cId="1103766069" sldId="377"/>
            <ac:spMk id="30" creationId="{39075A5D-55CB-4AB7-A57E-1EBF8507E58A}"/>
          </ac:spMkLst>
        </pc:spChg>
        <pc:spChg chg="add mod">
          <ac:chgData name="Greta Cocchi" userId="0388a631-cb8c-462c-8945-0f40637149d6" providerId="ADAL" clId="{C124C6EF-AB41-4478-BF68-6345F2D49E8B}" dt="2025-08-12T14:45:57.117" v="295" actId="207"/>
          <ac:spMkLst>
            <pc:docMk/>
            <pc:sldMk cId="1103766069" sldId="377"/>
            <ac:spMk id="32" creationId="{42152B4E-18BB-46D6-A2B9-F05F7D3D224B}"/>
          </ac:spMkLst>
        </pc:spChg>
        <pc:spChg chg="mod topLvl">
          <ac:chgData name="Greta Cocchi" userId="0388a631-cb8c-462c-8945-0f40637149d6" providerId="ADAL" clId="{C124C6EF-AB41-4478-BF68-6345F2D49E8B}" dt="2025-08-26T15:13:39.919" v="1497" actId="164"/>
          <ac:spMkLst>
            <pc:docMk/>
            <pc:sldMk cId="1103766069" sldId="377"/>
            <ac:spMk id="33" creationId="{62CDB011-3A51-4408-B7E7-063E56D6E79A}"/>
          </ac:spMkLst>
        </pc:spChg>
        <pc:spChg chg="add del mod">
          <ac:chgData name="Greta Cocchi" userId="0388a631-cb8c-462c-8945-0f40637149d6" providerId="ADAL" clId="{C124C6EF-AB41-4478-BF68-6345F2D49E8B}" dt="2025-08-26T12:27:11.828" v="785"/>
          <ac:spMkLst>
            <pc:docMk/>
            <pc:sldMk cId="1103766069" sldId="377"/>
            <ac:spMk id="34" creationId="{0E0920E8-E7FD-4B27-A0DC-8A18189A6DA4}"/>
          </ac:spMkLst>
        </pc:spChg>
        <pc:spChg chg="mod">
          <ac:chgData name="Greta Cocchi" userId="0388a631-cb8c-462c-8945-0f40637149d6" providerId="ADAL" clId="{C124C6EF-AB41-4478-BF68-6345F2D49E8B}" dt="2025-08-26T12:30:05.107" v="847" actId="164"/>
          <ac:spMkLst>
            <pc:docMk/>
            <pc:sldMk cId="1103766069" sldId="377"/>
            <ac:spMk id="38" creationId="{D6C38D4E-0CC3-41B8-B5DA-EBDF5182AE23}"/>
          </ac:spMkLst>
        </pc:spChg>
        <pc:spChg chg="mod">
          <ac:chgData name="Greta Cocchi" userId="0388a631-cb8c-462c-8945-0f40637149d6" providerId="ADAL" clId="{C124C6EF-AB41-4478-BF68-6345F2D49E8B}" dt="2025-08-26T12:27:16.028" v="786"/>
          <ac:spMkLst>
            <pc:docMk/>
            <pc:sldMk cId="1103766069" sldId="377"/>
            <ac:spMk id="39" creationId="{290986EB-4DF4-425D-B71E-CFF755F7A03F}"/>
          </ac:spMkLst>
        </pc:spChg>
        <pc:spChg chg="del mod">
          <ac:chgData name="Greta Cocchi" userId="0388a631-cb8c-462c-8945-0f40637149d6" providerId="ADAL" clId="{C124C6EF-AB41-4478-BF68-6345F2D49E8B}" dt="2025-08-26T12:28:08.913" v="818" actId="478"/>
          <ac:spMkLst>
            <pc:docMk/>
            <pc:sldMk cId="1103766069" sldId="377"/>
            <ac:spMk id="41" creationId="{7DD8839B-3B0F-4AEE-950F-442E4BFB0C39}"/>
          </ac:spMkLst>
        </pc:spChg>
        <pc:spChg chg="mod">
          <ac:chgData name="Greta Cocchi" userId="0388a631-cb8c-462c-8945-0f40637149d6" providerId="ADAL" clId="{C124C6EF-AB41-4478-BF68-6345F2D49E8B}" dt="2025-08-26T12:29:13.029" v="838" actId="14100"/>
          <ac:spMkLst>
            <pc:docMk/>
            <pc:sldMk cId="1103766069" sldId="377"/>
            <ac:spMk id="42" creationId="{9687B4E3-7FBD-434E-86B5-70D8CA5E11EA}"/>
          </ac:spMkLst>
        </pc:spChg>
        <pc:spChg chg="mod">
          <ac:chgData name="Greta Cocchi" userId="0388a631-cb8c-462c-8945-0f40637149d6" providerId="ADAL" clId="{C124C6EF-AB41-4478-BF68-6345F2D49E8B}" dt="2025-08-26T12:29:20.162" v="839" actId="1076"/>
          <ac:spMkLst>
            <pc:docMk/>
            <pc:sldMk cId="1103766069" sldId="377"/>
            <ac:spMk id="43" creationId="{F73649FC-2BA8-4FB5-9366-2A4F195D03EE}"/>
          </ac:spMkLst>
        </pc:spChg>
        <pc:grpChg chg="add mod">
          <ac:chgData name="Greta Cocchi" userId="0388a631-cb8c-462c-8945-0f40637149d6" providerId="ADAL" clId="{C124C6EF-AB41-4478-BF68-6345F2D49E8B}" dt="2025-08-26T12:30:11.582" v="848" actId="1076"/>
          <ac:grpSpMkLst>
            <pc:docMk/>
            <pc:sldMk cId="1103766069" sldId="377"/>
            <ac:grpSpMk id="2" creationId="{CB3F521D-3679-4C15-B52E-D9C53849F08E}"/>
          </ac:grpSpMkLst>
        </pc:grpChg>
        <pc:grpChg chg="add mod">
          <ac:chgData name="Greta Cocchi" userId="0388a631-cb8c-462c-8945-0f40637149d6" providerId="ADAL" clId="{C124C6EF-AB41-4478-BF68-6345F2D49E8B}" dt="2025-08-26T15:12:44.951" v="1490" actId="164"/>
          <ac:grpSpMkLst>
            <pc:docMk/>
            <pc:sldMk cId="1103766069" sldId="377"/>
            <ac:grpSpMk id="4" creationId="{058A55DC-6160-4B8F-8427-D76CD6798CC1}"/>
          </ac:grpSpMkLst>
        </pc:grpChg>
        <pc:grpChg chg="add mod">
          <ac:chgData name="Greta Cocchi" userId="0388a631-cb8c-462c-8945-0f40637149d6" providerId="ADAL" clId="{C124C6EF-AB41-4478-BF68-6345F2D49E8B}" dt="2025-08-26T15:13:14.426" v="1494" actId="164"/>
          <ac:grpSpMkLst>
            <pc:docMk/>
            <pc:sldMk cId="1103766069" sldId="377"/>
            <ac:grpSpMk id="5" creationId="{6F2D9ABF-4177-4445-B2A4-ACAE5E49EBC6}"/>
          </ac:grpSpMkLst>
        </pc:grpChg>
        <pc:grpChg chg="add mod">
          <ac:chgData name="Greta Cocchi" userId="0388a631-cb8c-462c-8945-0f40637149d6" providerId="ADAL" clId="{C124C6EF-AB41-4478-BF68-6345F2D49E8B}" dt="2025-08-26T15:13:33.935" v="1496" actId="164"/>
          <ac:grpSpMkLst>
            <pc:docMk/>
            <pc:sldMk cId="1103766069" sldId="377"/>
            <ac:grpSpMk id="7" creationId="{198C8BB6-5338-4A2C-81A2-4AA4E249150A}"/>
          </ac:grpSpMkLst>
        </pc:grpChg>
        <pc:grpChg chg="add mod">
          <ac:chgData name="Greta Cocchi" userId="0388a631-cb8c-462c-8945-0f40637149d6" providerId="ADAL" clId="{C124C6EF-AB41-4478-BF68-6345F2D49E8B}" dt="2025-08-26T15:13:39.919" v="1497" actId="164"/>
          <ac:grpSpMkLst>
            <pc:docMk/>
            <pc:sldMk cId="1103766069" sldId="377"/>
            <ac:grpSpMk id="14" creationId="{04E9EE81-25D0-4504-8983-6919EDF3FAD4}"/>
          </ac:grpSpMkLst>
        </pc:grpChg>
        <pc:grpChg chg="mod">
          <ac:chgData name="Greta Cocchi" userId="0388a631-cb8c-462c-8945-0f40637149d6" providerId="ADAL" clId="{C124C6EF-AB41-4478-BF68-6345F2D49E8B}" dt="2025-08-26T15:13:33.935" v="1496" actId="164"/>
          <ac:grpSpMkLst>
            <pc:docMk/>
            <pc:sldMk cId="1103766069" sldId="377"/>
            <ac:grpSpMk id="28" creationId="{662BF7B3-9914-4030-90AF-1E8FCA594CAF}"/>
          </ac:grpSpMkLst>
        </pc:grpChg>
        <pc:grpChg chg="mod topLvl">
          <ac:chgData name="Greta Cocchi" userId="0388a631-cb8c-462c-8945-0f40637149d6" providerId="ADAL" clId="{C124C6EF-AB41-4478-BF68-6345F2D49E8B}" dt="2025-08-26T15:13:39.919" v="1497" actId="164"/>
          <ac:grpSpMkLst>
            <pc:docMk/>
            <pc:sldMk cId="1103766069" sldId="377"/>
            <ac:grpSpMk id="31" creationId="{20A050CB-3496-469D-BE70-9F9CB40203E6}"/>
          </ac:grpSpMkLst>
        </pc:grpChg>
        <pc:grpChg chg="add mod">
          <ac:chgData name="Greta Cocchi" userId="0388a631-cb8c-462c-8945-0f40637149d6" providerId="ADAL" clId="{C124C6EF-AB41-4478-BF68-6345F2D49E8B}" dt="2025-08-26T12:30:05.107" v="847" actId="164"/>
          <ac:grpSpMkLst>
            <pc:docMk/>
            <pc:sldMk cId="1103766069" sldId="377"/>
            <ac:grpSpMk id="35" creationId="{213BDA65-1505-437A-89E3-773492EB2D86}"/>
          </ac:grpSpMkLst>
        </pc:grpChg>
        <pc:grpChg chg="del mod">
          <ac:chgData name="Greta Cocchi" userId="0388a631-cb8c-462c-8945-0f40637149d6" providerId="ADAL" clId="{C124C6EF-AB41-4478-BF68-6345F2D49E8B}" dt="2025-08-26T12:30:18.527" v="849" actId="165"/>
          <ac:grpSpMkLst>
            <pc:docMk/>
            <pc:sldMk cId="1103766069" sldId="377"/>
            <ac:grpSpMk id="36" creationId="{C0954E56-180A-4296-BC59-3BDE5FF5AA03}"/>
          </ac:grpSpMkLst>
        </pc:grpChg>
        <pc:grpChg chg="mod">
          <ac:chgData name="Greta Cocchi" userId="0388a631-cb8c-462c-8945-0f40637149d6" providerId="ADAL" clId="{C124C6EF-AB41-4478-BF68-6345F2D49E8B}" dt="2025-08-12T14:40:02.969" v="256" actId="1076"/>
          <ac:grpSpMkLst>
            <pc:docMk/>
            <pc:sldMk cId="1103766069" sldId="377"/>
            <ac:grpSpMk id="37" creationId="{C6572797-2A6E-4F66-9FDB-ACFAEE6CA99F}"/>
          </ac:grpSpMkLst>
        </pc:grpChg>
        <pc:grpChg chg="mod">
          <ac:chgData name="Greta Cocchi" userId="0388a631-cb8c-462c-8945-0f40637149d6" providerId="ADAL" clId="{C124C6EF-AB41-4478-BF68-6345F2D49E8B}" dt="2025-08-26T12:27:16.028" v="786"/>
          <ac:grpSpMkLst>
            <pc:docMk/>
            <pc:sldMk cId="1103766069" sldId="377"/>
            <ac:grpSpMk id="40" creationId="{7BCF148E-1BE1-4E6F-A32B-0205BD7FB958}"/>
          </ac:grpSpMkLst>
        </pc:grpChg>
        <pc:picChg chg="mod topLvl">
          <ac:chgData name="Greta Cocchi" userId="0388a631-cb8c-462c-8945-0f40637149d6" providerId="ADAL" clId="{C124C6EF-AB41-4478-BF68-6345F2D49E8B}" dt="2025-08-26T15:13:39.919" v="1497" actId="164"/>
          <ac:picMkLst>
            <pc:docMk/>
            <pc:sldMk cId="1103766069" sldId="377"/>
            <ac:picMk id="12" creationId="{AB76672B-2D76-4372-A69D-9BC3FAC3D003}"/>
          </ac:picMkLst>
        </pc:picChg>
        <pc:picChg chg="mod">
          <ac:chgData name="Greta Cocchi" userId="0388a631-cb8c-462c-8945-0f40637149d6" providerId="ADAL" clId="{C124C6EF-AB41-4478-BF68-6345F2D49E8B}" dt="2025-08-26T15:13:33.935" v="1496" actId="164"/>
          <ac:picMkLst>
            <pc:docMk/>
            <pc:sldMk cId="1103766069" sldId="377"/>
            <ac:picMk id="22" creationId="{A80841FA-C609-4DDF-B6CD-ED1BBF05B34B}"/>
          </ac:picMkLst>
        </pc:picChg>
        <pc:picChg chg="add del mod">
          <ac:chgData name="Greta Cocchi" userId="0388a631-cb8c-462c-8945-0f40637149d6" providerId="ADAL" clId="{C124C6EF-AB41-4478-BF68-6345F2D49E8B}" dt="2025-08-12T14:40:21.367" v="259" actId="478"/>
          <ac:picMkLst>
            <pc:docMk/>
            <pc:sldMk cId="1103766069" sldId="377"/>
            <ac:picMk id="29" creationId="{56DF85D1-5CF0-446A-BF56-5253B34004BA}"/>
          </ac:picMkLst>
        </pc:picChg>
        <pc:cxnChg chg="mod topLvl">
          <ac:chgData name="Greta Cocchi" userId="0388a631-cb8c-462c-8945-0f40637149d6" providerId="ADAL" clId="{C124C6EF-AB41-4478-BF68-6345F2D49E8B}" dt="2025-08-26T15:13:39.919" v="1497" actId="164"/>
          <ac:cxnSpMkLst>
            <pc:docMk/>
            <pc:sldMk cId="1103766069" sldId="377"/>
            <ac:cxnSpMk id="25" creationId="{62274AC7-1A84-4116-80B4-97B5CF05BDC4}"/>
          </ac:cxnSpMkLst>
        </pc:cxnChg>
      </pc:sldChg>
      <pc:sldChg chg="addSp delSp modSp mod">
        <pc:chgData name="Greta Cocchi" userId="0388a631-cb8c-462c-8945-0f40637149d6" providerId="ADAL" clId="{C124C6EF-AB41-4478-BF68-6345F2D49E8B}" dt="2025-08-26T12:33:14.020" v="880"/>
        <pc:sldMkLst>
          <pc:docMk/>
          <pc:sldMk cId="1305889858" sldId="378"/>
        </pc:sldMkLst>
        <pc:spChg chg="mod">
          <ac:chgData name="Greta Cocchi" userId="0388a631-cb8c-462c-8945-0f40637149d6" providerId="ADAL" clId="{C124C6EF-AB41-4478-BF68-6345F2D49E8B}" dt="2025-08-26T12:32:50.741" v="877" actId="14100"/>
          <ac:spMkLst>
            <pc:docMk/>
            <pc:sldMk cId="1305889858" sldId="378"/>
            <ac:spMk id="17" creationId="{9D706581-E15D-4A6D-BBAD-814CF251D18A}"/>
          </ac:spMkLst>
        </pc:spChg>
        <pc:spChg chg="add mod ord">
          <ac:chgData name="Greta Cocchi" userId="0388a631-cb8c-462c-8945-0f40637149d6" providerId="ADAL" clId="{C124C6EF-AB41-4478-BF68-6345F2D49E8B}" dt="2025-08-26T12:32:45.483" v="876" actId="167"/>
          <ac:spMkLst>
            <pc:docMk/>
            <pc:sldMk cId="1305889858" sldId="378"/>
            <ac:spMk id="30" creationId="{A6364940-A3FA-483E-9903-D966063ED387}"/>
          </ac:spMkLst>
        </pc:spChg>
        <pc:spChg chg="add del mod">
          <ac:chgData name="Greta Cocchi" userId="0388a631-cb8c-462c-8945-0f40637149d6" providerId="ADAL" clId="{C124C6EF-AB41-4478-BF68-6345F2D49E8B}" dt="2025-08-26T12:33:07.965" v="879"/>
          <ac:spMkLst>
            <pc:docMk/>
            <pc:sldMk cId="1305889858" sldId="378"/>
            <ac:spMk id="31" creationId="{C074476D-D670-49B5-B48D-1F059FDAA126}"/>
          </ac:spMkLst>
        </pc:spChg>
        <pc:spChg chg="add mod">
          <ac:chgData name="Greta Cocchi" userId="0388a631-cb8c-462c-8945-0f40637149d6" providerId="ADAL" clId="{C124C6EF-AB41-4478-BF68-6345F2D49E8B}" dt="2025-08-26T12:33:14.020" v="880"/>
          <ac:spMkLst>
            <pc:docMk/>
            <pc:sldMk cId="1305889858" sldId="378"/>
            <ac:spMk id="32" creationId="{06A88416-BF24-4BC2-B4B0-9E0FE8DE169F}"/>
          </ac:spMkLst>
        </pc:spChg>
      </pc:sldChg>
      <pc:sldChg chg="addSp modSp mod delCm">
        <pc:chgData name="Greta Cocchi" userId="0388a631-cb8c-462c-8945-0f40637149d6" providerId="ADAL" clId="{C124C6EF-AB41-4478-BF68-6345F2D49E8B}" dt="2025-08-26T12:34:15.605" v="892" actId="1076"/>
        <pc:sldMkLst>
          <pc:docMk/>
          <pc:sldMk cId="3612086856" sldId="379"/>
        </pc:sldMkLst>
        <pc:spChg chg="mod">
          <ac:chgData name="Greta Cocchi" userId="0388a631-cb8c-462c-8945-0f40637149d6" providerId="ADAL" clId="{C124C6EF-AB41-4478-BF68-6345F2D49E8B}" dt="2025-08-26T12:34:01.892" v="890" actId="208"/>
          <ac:spMkLst>
            <pc:docMk/>
            <pc:sldMk cId="3612086856" sldId="379"/>
            <ac:spMk id="11" creationId="{E9506FAD-94CE-4DFA-8D0D-EEB3B2EFA370}"/>
          </ac:spMkLst>
        </pc:spChg>
        <pc:spChg chg="add mod">
          <ac:chgData name="Greta Cocchi" userId="0388a631-cb8c-462c-8945-0f40637149d6" providerId="ADAL" clId="{C124C6EF-AB41-4478-BF68-6345F2D49E8B}" dt="2025-08-12T14:45:50.054" v="294" actId="207"/>
          <ac:spMkLst>
            <pc:docMk/>
            <pc:sldMk cId="3612086856" sldId="379"/>
            <ac:spMk id="24" creationId="{FC0A3867-A12A-4078-AD37-00314377599F}"/>
          </ac:spMkLst>
        </pc:spChg>
        <pc:spChg chg="add mod ord">
          <ac:chgData name="Greta Cocchi" userId="0388a631-cb8c-462c-8945-0f40637149d6" providerId="ADAL" clId="{C124C6EF-AB41-4478-BF68-6345F2D49E8B}" dt="2025-08-26T12:33:34.522" v="888" actId="167"/>
          <ac:spMkLst>
            <pc:docMk/>
            <pc:sldMk cId="3612086856" sldId="379"/>
            <ac:spMk id="25" creationId="{5B3E4247-13FE-4522-87DD-25FAFF2EEFDF}"/>
          </ac:spMkLst>
        </pc:spChg>
        <pc:spChg chg="mod">
          <ac:chgData name="Greta Cocchi" userId="0388a631-cb8c-462c-8945-0f40637149d6" providerId="ADAL" clId="{C124C6EF-AB41-4478-BF68-6345F2D49E8B}" dt="2025-08-26T12:34:15.605" v="892" actId="1076"/>
          <ac:spMkLst>
            <pc:docMk/>
            <pc:sldMk cId="3612086856" sldId="379"/>
            <ac:spMk id="26" creationId="{AB340376-500C-4C3E-843A-62384B23C6BD}"/>
          </ac:spMkLst>
        </pc:spChg>
      </pc:sldChg>
      <pc:sldChg chg="addSp delSp modSp">
        <pc:chgData name="Greta Cocchi" userId="0388a631-cb8c-462c-8945-0f40637149d6" providerId="ADAL" clId="{C124C6EF-AB41-4478-BF68-6345F2D49E8B}" dt="2025-08-12T14:47:59.140" v="334"/>
        <pc:sldMkLst>
          <pc:docMk/>
          <pc:sldMk cId="3646807166" sldId="380"/>
        </pc:sldMkLst>
        <pc:spChg chg="add mod">
          <ac:chgData name="Greta Cocchi" userId="0388a631-cb8c-462c-8945-0f40637149d6" providerId="ADAL" clId="{C124C6EF-AB41-4478-BF68-6345F2D49E8B}" dt="2025-08-12T14:47:59.140" v="334"/>
          <ac:spMkLst>
            <pc:docMk/>
            <pc:sldMk cId="3646807166" sldId="380"/>
            <ac:spMk id="8" creationId="{437B6FD7-93E2-4528-92C2-4D2C7BFD1DC7}"/>
          </ac:spMkLst>
        </pc:spChg>
        <pc:picChg chg="del">
          <ac:chgData name="Greta Cocchi" userId="0388a631-cb8c-462c-8945-0f40637149d6" providerId="ADAL" clId="{C124C6EF-AB41-4478-BF68-6345F2D49E8B}" dt="2025-08-12T14:15:44.156" v="77"/>
          <ac:picMkLst>
            <pc:docMk/>
            <pc:sldMk cId="3646807166" sldId="380"/>
            <ac:picMk id="2" creationId="{BE7A911E-3434-4939-B023-F5141FBF9433}"/>
          </ac:picMkLst>
        </pc:picChg>
      </pc:sldChg>
      <pc:sldChg chg="mod modShow">
        <pc:chgData name="Greta Cocchi" userId="0388a631-cb8c-462c-8945-0f40637149d6" providerId="ADAL" clId="{C124C6EF-AB41-4478-BF68-6345F2D49E8B}" dt="2025-08-12T13:50:13.850" v="70" actId="729"/>
        <pc:sldMkLst>
          <pc:docMk/>
          <pc:sldMk cId="1625960500" sldId="388"/>
        </pc:sldMkLst>
      </pc:sldChg>
      <pc:sldChg chg="modSp mod">
        <pc:chgData name="Greta Cocchi" userId="0388a631-cb8c-462c-8945-0f40637149d6" providerId="ADAL" clId="{C124C6EF-AB41-4478-BF68-6345F2D49E8B}" dt="2025-08-12T13:49:24.344" v="62" actId="20577"/>
        <pc:sldMkLst>
          <pc:docMk/>
          <pc:sldMk cId="1251302748" sldId="389"/>
        </pc:sldMkLst>
        <pc:spChg chg="mod">
          <ac:chgData name="Greta Cocchi" userId="0388a631-cb8c-462c-8945-0f40637149d6" providerId="ADAL" clId="{C124C6EF-AB41-4478-BF68-6345F2D49E8B}" dt="2025-08-12T13:49:24.344" v="62" actId="20577"/>
          <ac:spMkLst>
            <pc:docMk/>
            <pc:sldMk cId="1251302748" sldId="389"/>
            <ac:spMk id="4" creationId="{8D43537F-99BF-6139-960D-61F856E9C78B}"/>
          </ac:spMkLst>
        </pc:spChg>
      </pc:sldChg>
      <pc:sldChg chg="add del mod modShow">
        <pc:chgData name="Greta Cocchi" userId="0388a631-cb8c-462c-8945-0f40637149d6" providerId="ADAL" clId="{C124C6EF-AB41-4478-BF68-6345F2D49E8B}" dt="2025-08-12T13:50:18.489" v="72" actId="729"/>
        <pc:sldMkLst>
          <pc:docMk/>
          <pc:sldMk cId="3012264487" sldId="390"/>
        </pc:sldMkLst>
      </pc:sldChg>
      <pc:sldChg chg="addSp delSp modSp add mod delAnim modAnim addCm delCm modCm modNotesTx">
        <pc:chgData name="Greta Cocchi" userId="0388a631-cb8c-462c-8945-0f40637149d6" providerId="ADAL" clId="{C124C6EF-AB41-4478-BF68-6345F2D49E8B}" dt="2025-08-26T15:11:08.640" v="1478" actId="1076"/>
        <pc:sldMkLst>
          <pc:docMk/>
          <pc:sldMk cId="3228331207" sldId="393"/>
        </pc:sldMkLst>
        <pc:spChg chg="del mod">
          <ac:chgData name="Greta Cocchi" userId="0388a631-cb8c-462c-8945-0f40637149d6" providerId="ADAL" clId="{C124C6EF-AB41-4478-BF68-6345F2D49E8B}" dt="2025-08-26T09:14:59.591" v="551" actId="478"/>
          <ac:spMkLst>
            <pc:docMk/>
            <pc:sldMk cId="3228331207" sldId="393"/>
            <ac:spMk id="3" creationId="{0ADC9092-B8AD-9448-9690-13D94442A120}"/>
          </ac:spMkLst>
        </pc:spChg>
        <pc:spChg chg="add del">
          <ac:chgData name="Greta Cocchi" userId="0388a631-cb8c-462c-8945-0f40637149d6" providerId="ADAL" clId="{C124C6EF-AB41-4478-BF68-6345F2D49E8B}" dt="2025-08-26T12:18:17.273" v="673"/>
          <ac:spMkLst>
            <pc:docMk/>
            <pc:sldMk cId="3228331207" sldId="393"/>
            <ac:spMk id="9" creationId="{227030B0-D165-4E44-BCE4-41C9D34A4A92}"/>
          </ac:spMkLst>
        </pc:spChg>
        <pc:spChg chg="add del">
          <ac:chgData name="Greta Cocchi" userId="0388a631-cb8c-462c-8945-0f40637149d6" providerId="ADAL" clId="{C124C6EF-AB41-4478-BF68-6345F2D49E8B}" dt="2025-08-26T12:18:27.239" v="675"/>
          <ac:spMkLst>
            <pc:docMk/>
            <pc:sldMk cId="3228331207" sldId="393"/>
            <ac:spMk id="10" creationId="{BC0BE41A-FC6A-4329-85EF-6848B72FBFE7}"/>
          </ac:spMkLst>
        </pc:spChg>
        <pc:spChg chg="add del mod">
          <ac:chgData name="Greta Cocchi" userId="0388a631-cb8c-462c-8945-0f40637149d6" providerId="ADAL" clId="{C124C6EF-AB41-4478-BF68-6345F2D49E8B}" dt="2025-08-26T09:16:02.546" v="560" actId="478"/>
          <ac:spMkLst>
            <pc:docMk/>
            <pc:sldMk cId="3228331207" sldId="393"/>
            <ac:spMk id="11" creationId="{98B0FE7F-10D1-4B02-BA92-77F7FE90EE9D}"/>
          </ac:spMkLst>
        </pc:spChg>
        <pc:spChg chg="mod">
          <ac:chgData name="Greta Cocchi" userId="0388a631-cb8c-462c-8945-0f40637149d6" providerId="ADAL" clId="{C124C6EF-AB41-4478-BF68-6345F2D49E8B}" dt="2025-08-26T12:22:45.472" v="711" actId="692"/>
          <ac:spMkLst>
            <pc:docMk/>
            <pc:sldMk cId="3228331207" sldId="393"/>
            <ac:spMk id="13" creationId="{6279475B-092B-4355-8FF4-9389447A4979}"/>
          </ac:spMkLst>
        </pc:spChg>
        <pc:spChg chg="del">
          <ac:chgData name="Greta Cocchi" userId="0388a631-cb8c-462c-8945-0f40637149d6" providerId="ADAL" clId="{C124C6EF-AB41-4478-BF68-6345F2D49E8B}" dt="2025-08-12T10:29:18.587" v="13" actId="478"/>
          <ac:spMkLst>
            <pc:docMk/>
            <pc:sldMk cId="3228331207" sldId="393"/>
            <ac:spMk id="13" creationId="{80A47696-DCAC-4268-A7D0-DFA9D9943E0C}"/>
          </ac:spMkLst>
        </pc:spChg>
        <pc:spChg chg="mod">
          <ac:chgData name="Greta Cocchi" userId="0388a631-cb8c-462c-8945-0f40637149d6" providerId="ADAL" clId="{C124C6EF-AB41-4478-BF68-6345F2D49E8B}" dt="2025-08-26T15:11:08.640" v="1478" actId="1076"/>
          <ac:spMkLst>
            <pc:docMk/>
            <pc:sldMk cId="3228331207" sldId="393"/>
            <ac:spMk id="15" creationId="{9E4E9BD4-2C0E-442D-A13E-D92B48860F3E}"/>
          </ac:spMkLst>
        </pc:spChg>
        <pc:spChg chg="mod">
          <ac:chgData name="Greta Cocchi" userId="0388a631-cb8c-462c-8945-0f40637149d6" providerId="ADAL" clId="{C124C6EF-AB41-4478-BF68-6345F2D49E8B}" dt="2025-08-26T09:20:18.813" v="592" actId="208"/>
          <ac:spMkLst>
            <pc:docMk/>
            <pc:sldMk cId="3228331207" sldId="393"/>
            <ac:spMk id="17" creationId="{9D5BF396-87BB-46C7-8AF3-8CEDD4DFCF91}"/>
          </ac:spMkLst>
        </pc:spChg>
        <pc:spChg chg="mod">
          <ac:chgData name="Greta Cocchi" userId="0388a631-cb8c-462c-8945-0f40637149d6" providerId="ADAL" clId="{C124C6EF-AB41-4478-BF68-6345F2D49E8B}" dt="2025-08-26T09:17:30.431" v="582" actId="207"/>
          <ac:spMkLst>
            <pc:docMk/>
            <pc:sldMk cId="3228331207" sldId="393"/>
            <ac:spMk id="19" creationId="{756D79A3-89CF-4C05-BADF-9B9C39D0B411}"/>
          </ac:spMkLst>
        </pc:spChg>
        <pc:spChg chg="add mod ord">
          <ac:chgData name="Greta Cocchi" userId="0388a631-cb8c-462c-8945-0f40637149d6" providerId="ADAL" clId="{C124C6EF-AB41-4478-BF68-6345F2D49E8B}" dt="2025-08-26T12:24:15.854" v="757" actId="171"/>
          <ac:spMkLst>
            <pc:docMk/>
            <pc:sldMk cId="3228331207" sldId="393"/>
            <ac:spMk id="20" creationId="{154C41CF-D45E-42DF-861A-C21CA0ED489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" creationId="{EB53DC4C-7CE1-4A69-8EDB-C37C129024F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" creationId="{08515500-8D2B-4141-A523-B61A80E57F5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" creationId="{9272EDE0-02D5-4FB2-8F36-91FBCC12AE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" creationId="{E82557AD-D3D5-4045-ACAC-22A643BB27A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" creationId="{8EBEE30F-85E3-4E06-A8B5-9FC461436F16}"/>
          </ac:spMkLst>
        </pc:spChg>
        <pc:spChg chg="add mod ord topLvl">
          <ac:chgData name="Greta Cocchi" userId="0388a631-cb8c-462c-8945-0f40637149d6" providerId="ADAL" clId="{C124C6EF-AB41-4478-BF68-6345F2D49E8B}" dt="2025-08-26T15:10:10.067" v="1468" actId="165"/>
          <ac:spMkLst>
            <pc:docMk/>
            <pc:sldMk cId="3228331207" sldId="393"/>
            <ac:spMk id="29" creationId="{64011F57-7BE9-4C63-82E7-C2DF0EE0459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" creationId="{43FB47E7-91E3-459E-A438-12A990D5DA9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" creationId="{C8CE317E-3E0D-4647-AAB2-4DE5604AD95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" creationId="{673BB4C8-1933-4856-9150-CB885A4F8D5E}"/>
          </ac:spMkLst>
        </pc:spChg>
        <pc:spChg chg="add del mod">
          <ac:chgData name="Greta Cocchi" userId="0388a631-cb8c-462c-8945-0f40637149d6" providerId="ADAL" clId="{C124C6EF-AB41-4478-BF68-6345F2D49E8B}" dt="2025-08-25T14:40:56.951" v="421" actId="478"/>
          <ac:spMkLst>
            <pc:docMk/>
            <pc:sldMk cId="3228331207" sldId="393"/>
            <ac:spMk id="32" creationId="{F75DAF38-4597-4AC1-A150-0646A969D79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" creationId="{738B6545-7D26-48E1-91B7-7CBE960D97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" creationId="{56C4C6EE-E4AA-4D7C-A098-49056127592D}"/>
          </ac:spMkLst>
        </pc:spChg>
        <pc:spChg chg="add mod">
          <ac:chgData name="Greta Cocchi" userId="0388a631-cb8c-462c-8945-0f40637149d6" providerId="ADAL" clId="{C124C6EF-AB41-4478-BF68-6345F2D49E8B}" dt="2025-08-12T14:46:04.061" v="296" actId="207"/>
          <ac:spMkLst>
            <pc:docMk/>
            <pc:sldMk cId="3228331207" sldId="393"/>
            <ac:spMk id="35" creationId="{4A73A98F-B003-4B64-B935-C059B18F0DB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" creationId="{16FA88CA-1CD4-4AE7-9B87-33826D9F943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" creationId="{35417D6C-DEB1-470B-953E-1AE8654BBE7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" creationId="{C7F6BB38-94E4-4BF0-935A-2237B640ACA1}"/>
          </ac:spMkLst>
        </pc:spChg>
        <pc:spChg chg="del mod">
          <ac:chgData name="Greta Cocchi" userId="0388a631-cb8c-462c-8945-0f40637149d6" providerId="ADAL" clId="{C124C6EF-AB41-4478-BF68-6345F2D49E8B}" dt="2025-08-12T10:29:28.418" v="18" actId="478"/>
          <ac:spMkLst>
            <pc:docMk/>
            <pc:sldMk cId="3228331207" sldId="393"/>
            <ac:spMk id="38" creationId="{D6C38D4E-0CC3-41B8-B5DA-EBDF5182AE2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" creationId="{ED358D07-958A-4C8F-A598-3808A346A9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" creationId="{E9E5C8B7-8B03-45B3-B6C7-B8F54A54018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" creationId="{11DF73AA-CCDF-4D48-BD49-C1E215C769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" creationId="{F8AB791B-2704-4653-8F8B-B2EF344DD91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" creationId="{5514ECBC-3151-496E-86D1-8A8BBFFC28A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" creationId="{F36B960F-4EA2-485C-A1B5-83C3CB7997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" creationId="{8DA9B33D-DAF3-4234-BEB4-3D66499C286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" creationId="{1CF6F473-35B0-4CDD-A151-19C429069E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" creationId="{8D9D94A5-D3B3-47E2-87FC-566EAD4351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" creationId="{8D1362DA-207E-40FD-BE56-E023930F86A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" creationId="{39BAB5AF-798A-48E3-A10C-A34171B66B9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" creationId="{C90DC7D8-7333-4317-A273-634952E106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" creationId="{FA5F4CE5-7A11-4A41-BA6A-33E6C82857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" creationId="{2092245C-14C5-499C-9EA3-E0A2864E9EE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" creationId="{DB8BAEBA-BD17-4D42-A739-40398D080D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" creationId="{D863FB2D-943E-4A5D-B954-5174265730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" creationId="{13854BBE-D206-4A1A-8E71-F38E6BA038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" creationId="{EA375FD8-46A7-4398-B80D-C291B61390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" creationId="{1A33407B-8B88-470C-A753-1C36003070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" creationId="{411FFDAC-7C8C-40DF-885B-C6FA0064EB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" creationId="{F6247D75-62AF-43B1-ADCE-571D02581C2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" creationId="{9C9D1198-D21E-4A8F-B631-B138CE217D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" creationId="{A04E28AC-EC98-4F44-93CC-CCF61566A3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" creationId="{441C90CF-A290-4820-9A51-D4D7255F0A0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" creationId="{3080EFE1-A9CA-4320-AA27-52437BD266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" creationId="{75B353B0-2BC2-43E5-8816-0BC76DA780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" creationId="{5AE9EA3A-6C82-466B-A0E5-4205F3475BA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" creationId="{CB0939BA-5759-404C-A366-AFB7E7DC72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" creationId="{26593211-E487-4EDF-825F-3675601E36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" creationId="{77F22BCD-41AB-43AC-ADAD-73A488958BD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" creationId="{AA85C0DC-E739-48E6-AEDA-67FFEFA4FA3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" creationId="{E87A582D-73C6-443C-A7E9-2D050760592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" creationId="{54663953-1C59-4973-962D-84872C93332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" creationId="{2D446B7A-76F3-4D8B-ABF1-EAE517FEB1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" creationId="{43607A93-FDF2-4BE6-AAFE-904E82199D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" creationId="{C96E946C-2106-4D7C-ABD3-7A87D1CD5FA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" creationId="{685206F1-05C3-4677-969D-DA94FA15AB6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" creationId="{57A6FC3D-EC49-42DC-875F-A3D8E0E5634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" creationId="{0B388E10-0E9E-4181-99E7-743317181B9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" creationId="{C6056CC1-DBC7-4EAE-A8F0-C89C3897456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" creationId="{CB6B2B94-49F9-41CE-B9EA-C25E957808A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" creationId="{9A1A8858-F302-4515-97C3-91E14201AE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" creationId="{58438EE4-B84A-4A90-8EED-1399C4448C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" creationId="{899FAB60-4758-4C18-BA98-668A79FA43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" creationId="{82B5D38F-3C9F-4F7B-A68C-CC643123044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" creationId="{B15EEE4C-36E0-4D60-94BD-322B8DEECB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" creationId="{C0CAD16C-4C85-410A-9C67-5E8F1A68FA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" creationId="{B7C67B2F-DAA5-4E3C-9541-ED73294F38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" creationId="{7FA3B531-B486-46C3-9C28-A28A69F8A7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" creationId="{A01D2793-2BDE-4961-9D6B-6D1E6EBED1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" creationId="{72A46917-C7F3-44F9-ADE8-DF8655F826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" creationId="{57D80088-4473-45F6-8E35-2C745FCEA7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" creationId="{6A8AF477-9367-4931-99D6-90FB675E21F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" creationId="{877CAC52-7D27-447A-80D0-738DDBB839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" creationId="{F242A77B-A4DF-4E1A-8563-03D6DA6A683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" creationId="{470B5DFC-A37B-4E0C-8038-2310A9CE75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" creationId="{4A047E8B-478F-467C-B779-F1768A618A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" creationId="{B8944647-97E4-42FB-9840-332E154FA1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" creationId="{423398C2-6602-491D-99EA-3A453F9467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" creationId="{4AC7FC86-047D-460E-8266-4E5CC526F8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" creationId="{0CEB049B-8660-4D19-A15C-AB1328AB40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" creationId="{A25392FA-5A1D-4CD4-B044-0CF27268C2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" creationId="{74E9A5CC-9FC4-4ECE-B23A-AACD524931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" creationId="{1CA55328-848B-49EA-BE06-1C2072E90E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" creationId="{CCA17EA1-29DB-4141-9F5F-A042C091D8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" creationId="{E695D211-EEFB-4C21-9251-F1C3457244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" creationId="{F1675D0F-C049-4C6B-AC9D-035DC307533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" creationId="{31FE1024-740E-425C-BCF8-7D8D9A17D6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" creationId="{A781606E-FF25-462B-93D4-A8130B15D1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" creationId="{4026BCE3-A94F-4085-9572-89E772CB6C4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" creationId="{3CB87167-BFDC-43C8-B462-AEDC0CB4816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" creationId="{94B085B1-DF24-44B9-82BD-D65AEC0770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" creationId="{DF38CA97-B663-4452-921F-BF4C305FF0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" creationId="{EF648258-C3EF-4A74-BB71-31E973C63AB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" creationId="{9232B931-2CCE-44B0-8058-B17C9AE1C2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" creationId="{3C200D65-F093-4AD3-9A46-3D912F8E35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" creationId="{6D97EB1F-0AC2-4C19-ACEE-406B6BA12C8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" creationId="{1DCA7247-6390-49AB-A4A6-F3A9F44E3B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" creationId="{C5A1BDE3-0BB5-4469-BF00-03E4E804D7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" creationId="{3228A0D1-DBC6-44EF-8138-E1C6D8B168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" creationId="{8DF5509F-6A7D-4CC2-B824-6364DF5D1E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" creationId="{779C44AF-1728-4D5E-9B94-C319EDBA80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" creationId="{59F27E5C-5F9D-49A5-A052-AA58C420506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" creationId="{805DC6CB-2452-4B4C-88F7-3ACC76C2FE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" creationId="{DCFDF49B-455D-47FD-ADB8-CE8E06B1A3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" creationId="{C5608BC4-36F1-4040-9791-A37A3155035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" creationId="{1E8E56FC-C0D6-430B-9693-CD37913908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" creationId="{A6F31940-212D-4C12-9209-051F043AB0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" creationId="{7701EAB4-480E-4F8E-8954-7F7C0F0A44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" creationId="{7678E427-B5CF-4539-AA16-8D52A417356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" creationId="{53A7B7C9-DD3A-447A-AD57-D504F805FE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" creationId="{1D30B5C8-46E2-4AA8-8A17-E62D1038C7C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" creationId="{FEC1B313-89EA-419C-BF75-B74685649E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2" creationId="{317CB507-8147-4EA2-A346-AD8757F2CE2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3" creationId="{46D40D5B-F99E-42A5-8EA2-C1EA6288E7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4" creationId="{405EC67B-8F2E-4146-A5A5-203F1369A1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5" creationId="{C35646B5-D188-451A-8383-21200A39F2F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6" creationId="{5BFDBB71-7568-4C70-A71D-29FDD50CEF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7" creationId="{CF4B465B-F680-49E8-ABD4-F74D226DC9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8" creationId="{7AA54DBA-391E-42D2-B568-1482773212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9" creationId="{0EDE2137-6327-4B40-A19D-428660D4AF5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0" creationId="{2C066A05-473A-4032-96CE-00A3BEAF66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1" creationId="{8DF26735-39EE-4F98-893A-7A44E6260F7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2" creationId="{70E52257-2652-45D1-AFDB-A867D2087A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3" creationId="{AC3D19DF-39DE-449A-A136-A7675921A0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4" creationId="{BE01AAFB-38DF-4B00-B125-6E1F2DE599D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5" creationId="{3920D001-2DC0-4FD0-A7A2-B7E3F02676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6" creationId="{D6988412-36B2-4C5E-98EF-06B1FC1A61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7" creationId="{0E180F32-F219-452A-9424-B067E571912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8" creationId="{45DFAFAA-D58B-4906-97F8-7D141D30F0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49" creationId="{19F84D3D-EF65-4A1C-8007-6E795611E5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0" creationId="{5852659B-3CC2-4F59-9AEB-B10E19435F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1" creationId="{F5D23AE8-21DA-444B-91A8-4741AC1F7F6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2" creationId="{C9C247CD-0997-4BB8-8DFE-9F930F5EA7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3" creationId="{E5B758BE-0A98-4FCF-8E9E-726DAA2030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4" creationId="{0106E1CA-5BC1-44A9-B0CE-7626F786FB6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5" creationId="{F2859B86-B1A7-4963-A44B-54D5D828D4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6" creationId="{D900D571-D2C6-4281-A702-D5C204F33EB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7" creationId="{DA41A46F-74E3-4223-A1FA-42CB77EE32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8" creationId="{659CF879-B442-4AB8-80B3-6E4558BDDF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59" creationId="{C3944E08-C34C-45AE-8254-BD78D85B4F9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0" creationId="{A16433AA-F1BE-41B8-ABDA-C066EF1622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1" creationId="{4CFB27EA-D728-4844-820C-4089D9C426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2" creationId="{93144A57-E8B0-4D84-A2C0-989DE107C7F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3" creationId="{3A32BD87-14CC-4F0D-ABC0-C0DD9D062A0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4" creationId="{60D2E602-CEAA-4F2D-B83C-1EBC616CC13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5" creationId="{DC382E77-D263-4CF3-A2AE-184531956CE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6" creationId="{6A533C1F-2D93-4ADE-B371-EBEA9420F1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7" creationId="{7175E7CE-CEA8-47B4-BA6F-D5CA570C93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8" creationId="{EEB76C4E-FE3B-4EDF-A331-24CA85627A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69" creationId="{25E8797F-4943-4A3A-AAA4-239C1D7C36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0" creationId="{2B98A3CD-3A27-40CE-A7EF-FCEEFC4AB9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1" creationId="{EA66E6D8-FF28-4C0B-BB62-F19F3E5A017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2" creationId="{AD3D2324-8931-437F-8BBE-07605D21F9B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3" creationId="{3D9ABF44-3B7F-458C-AB63-96A7EC85BFC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4" creationId="{5FA3E16B-9B34-484D-B7B4-FDB0223DF62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5" creationId="{5B89211C-EAC2-4088-8690-36E5CEF3DF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6" creationId="{3DF870FC-BD21-4322-8A92-58CA5ABE84C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7" creationId="{4A0D0C80-4BA8-47EE-AEF1-6428A59F86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8" creationId="{7CE679AC-7BD3-44F4-A9FD-A46A722983A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79" creationId="{7DA87830-7AEB-4036-B270-0CE6183E6D2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0" creationId="{319368BB-BC74-48B4-A5C6-2ED9B93A0C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1" creationId="{546024A2-1697-42E0-99C8-08DACFE076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2" creationId="{91191ACA-365C-48C8-B05E-AEDFF49D10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3" creationId="{91C5F59D-C2C3-4A3C-9123-E33FA9A6BF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4" creationId="{2ACBF82B-3224-45E6-B00F-E72C2DD2F8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5" creationId="{EB067420-E07A-488B-B89E-DADD71D3A67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6" creationId="{B835D0F6-258D-4A11-B5FD-444BF26148D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7" creationId="{23E79B1B-6E40-4CF7-84CA-18B7BFD52BC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8" creationId="{D8CBB4B4-F764-4D78-8E70-DB04E17B997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89" creationId="{5898A72D-BECD-437E-A6E1-8FF152FA0C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0" creationId="{87EAABB9-12AC-4781-8561-187A4CC544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1" creationId="{7BD10723-FFF7-4FF3-AB47-67B2C179F14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2" creationId="{A2073B5A-0AD4-46AB-852B-0B5E839AC7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3" creationId="{5292D505-1990-4A96-A41A-FDAA45B4F8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4" creationId="{980ECE33-20F2-4CCB-ACA8-F739358430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5" creationId="{F1B9E8C8-E3AA-48AB-BE0C-F1612CAD32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6" creationId="{AE4C081A-DDC2-41A0-ACC4-F3C431B2D94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7" creationId="{B494EC7B-3B09-43F0-B232-C14BF32529F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8" creationId="{E1028F65-7A74-46B3-B986-4269FECC26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99" creationId="{B2C9B569-AC3A-4FCF-9E87-48802B7377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0" creationId="{AD0692F7-DB7D-48E9-8361-5F99C5C496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1" creationId="{EF527A53-EF12-4FBC-8BDE-0AE319AE6B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2" creationId="{C612CC52-2542-4BCD-95F1-2C020EF2F6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3" creationId="{8FC52B63-4430-4737-815D-B4595024BA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4" creationId="{5B7CD030-C28E-4F80-B746-B3D1D9E943F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5" creationId="{288DFD29-5ACB-4AF0-954F-B9A002D7A5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6" creationId="{ADDCA4AC-D0F9-4CD7-B1FC-C9FCD872357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7" creationId="{CCCA04A5-0554-49C3-B5F2-265EA20208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8" creationId="{E8C5C3EC-1BE4-411D-8B9C-4586A1EA60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09" creationId="{38A55BC9-C1C4-42BB-99AA-E93FAA599D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0" creationId="{15661B7F-E62E-4652-B766-AF9AED3550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1" creationId="{2CC14F0E-CFE4-4B6C-8EDE-2C4D6AAF64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2" creationId="{AFEF757A-5749-43E0-AD22-55EDC951F70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3" creationId="{EDE79AC8-9E0F-4B82-B8C3-02D33ECEEC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4" creationId="{377DE4FC-97DF-4559-8854-1B464BEEA0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5" creationId="{8757E95F-EB1B-4291-BCBB-F7A2D45AA67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6" creationId="{C5F68C06-8A5F-4F59-913D-14D9B596579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7" creationId="{8D5B3C69-6587-4CFF-9975-2EF1EA2C07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8" creationId="{1F6878E7-621D-4D73-9D49-53E15567D2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19" creationId="{1E885BA0-369C-4524-AA5F-582D846350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0" creationId="{B79CC9F3-AC8C-4B0C-B590-1C7540802E5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1" creationId="{DDD972EA-1EC1-4FFB-8BB5-BF2C3381F6F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2" creationId="{C169BC37-1179-41B0-BF88-8A672B321A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3" creationId="{1D79F836-5F63-4190-B374-8F72960603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4" creationId="{5699220A-03EF-4B92-8D91-CD539A2B22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5" creationId="{A2D794F9-317D-4EB8-9CB0-0A60ED80AC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6" creationId="{7C531C4A-59B5-47E6-832F-4F6BB950FD0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7" creationId="{381CB9C0-3939-496E-9AA5-16D7F46D52D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8" creationId="{FCC348BA-E446-40D7-9CB4-54599BDDE2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29" creationId="{BA19B08F-E84E-4366-AE01-52DD859F856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0" creationId="{0A74386C-6946-4804-8592-A99245C3D4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1" creationId="{B3AF42FD-CDC7-4165-8B24-99B0D422028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2" creationId="{8D0F3E14-AFA1-4C4E-85E2-91A9098D83A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3" creationId="{5565FE1B-C47B-4AF3-9B40-F11AFD64A6E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4" creationId="{4C8FAA02-F517-4C0D-BD51-B0F23D9F35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5" creationId="{7953DF86-0782-4A8F-8A94-F748BED28E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6" creationId="{06750CB8-916F-4AB0-A8E2-F1859DBADC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7" creationId="{DAADFEAB-8490-466E-A39D-73AAD5078CA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8" creationId="{5C2D1235-294E-4081-ABD3-0586F05003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39" creationId="{7EC19FAB-95E2-45E0-8F09-4B2818FF9C9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0" creationId="{F74732B5-782E-4926-A552-D050F327027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1" creationId="{E1640E69-C874-4708-B0B9-963519FCFA9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2" creationId="{F3C7DA15-BB85-4C9A-996D-8783EC431B9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3" creationId="{226BFBB6-E6D9-401F-A133-0921D10DAD6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4" creationId="{69043A0F-3099-4C51-A127-4C95DB79C8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5" creationId="{6F6712D8-FC64-4F0D-A98B-BB5236E79E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6" creationId="{CC23FB59-01B8-47D8-A986-BA94858AC9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7" creationId="{0ABC4011-77E3-4130-A512-1098E1015B0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8" creationId="{D803C413-827E-4990-B77A-97E64F84ABC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49" creationId="{3A6FAE1D-F30C-4ABA-AE8E-C610DC9ED74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0" creationId="{D50F7DE9-E303-4386-9477-FBC4D12FBE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1" creationId="{0CFCC2CB-B1B1-43B9-879F-D5B0AABEFE7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2" creationId="{4825A62C-524A-4678-B506-6DD08BE0AE2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3" creationId="{A55EBF1C-135B-430D-ADC8-D76D12CDFC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4" creationId="{143D8E3A-7AD4-4C09-ADEA-327C2B0EFD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5" creationId="{431C6B61-1D15-4E5B-A4B5-EB0F2306B0B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6" creationId="{76E19387-1FB7-4C41-A973-02C23FF2527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7" creationId="{F792800C-CE79-42A0-8D9F-7BAD8C5471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8" creationId="{73FDB78B-D095-445E-BFE0-7FC3BDF48B4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59" creationId="{4BE61B10-85AA-4047-ADCD-FB6203FC9E8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0" creationId="{E8C9A7FB-37FE-46AD-8A8B-E069C5F9770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1" creationId="{BD4F7C5A-944A-4F82-B22F-E3EF16EB60D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2" creationId="{F8D87735-AF29-48EC-8C3E-4B829B205C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3" creationId="{5619E9E0-60BE-48B3-8B54-4FB4B34218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4" creationId="{00A9A37C-AA47-4FA5-8194-7395DD8A97C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5" creationId="{5A6DA6F8-2828-4D52-89DD-75EF03F486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6" creationId="{0FCBBAFF-F584-4CEB-9AF8-4ACF4F33C74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7" creationId="{D2DB5FF5-7134-4B2A-B58E-19CC63D395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8" creationId="{43AC9014-71FE-46EE-8128-5F43256F51A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69" creationId="{7266D274-CE47-4CCA-86E9-873F5D0148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0" creationId="{874C9319-9EA3-4356-8603-1A8908C51B6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1" creationId="{75D2416A-B888-442A-BFA7-A1F394B3B1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2" creationId="{A9287BA8-7312-464B-97D0-93DA8EE0DA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3" creationId="{8BF8B734-4CA6-42DF-BB2C-FB640A26AE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4" creationId="{2A1B02C1-BD51-4964-A5CE-8288E7A2F3E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5" creationId="{1B277FFC-75BF-4B7C-92C3-98A713CF23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6" creationId="{3A5732F6-C9EB-4C10-8F79-2741585CF1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7" creationId="{9B1CD772-9EB4-43A1-9F0B-FB6E7BD8E2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8" creationId="{054832FB-C913-4EC8-98D7-CC0C311FBC2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79" creationId="{BA22B267-4B3C-4943-B92C-C7C3AC755B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0" creationId="{892CD918-6212-453D-99EA-5A69FCF220B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1" creationId="{BEA6B145-5625-43EF-A7AD-F1239710D2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2" creationId="{EAA915A9-D4E0-4813-9DD7-678FDE8911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3" creationId="{E0E1F73A-C376-49C6-B8A9-5DD308992B6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4" creationId="{9FFCDAF4-7B23-4C3A-B803-E71D652A58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5" creationId="{7059D1BC-A289-4EA6-A677-79D34FBF4A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6" creationId="{93AA4064-BFE7-4E7D-84A0-C61B979D612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7" creationId="{9492D861-69E9-494A-BDF9-B709E84F98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8" creationId="{1D99A6C6-063F-4A13-9528-D44E4C85FD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89" creationId="{0E386DD1-7FFE-404A-A68D-027D3513B57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0" creationId="{92021A7D-62C1-412C-BF75-3A8CE570EE9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1" creationId="{2DDA9CB3-6547-4F17-A416-D862BD438F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2" creationId="{6A6B85ED-01B0-426B-824B-7BA86374C6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3" creationId="{DC9EF206-2764-449B-8AD6-094FD95922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4" creationId="{44962B27-F7CD-42A0-B1C5-CB995A1DFBE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5" creationId="{EF5D503A-36ED-4B5A-B873-BFD3719D495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6" creationId="{6C4D28A8-C976-4BC2-9F1B-2CF78A56D8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7" creationId="{87525D93-47BD-4CC0-AD97-A6CDC3DD209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8" creationId="{2864CD04-E199-47F0-A62B-6B9212C865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299" creationId="{8457B624-ABC6-4A8C-B560-1182736B0A0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0" creationId="{F26FCB09-3064-4603-B1D3-C3A7689658E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1" creationId="{FB8ACBB2-8760-4A6D-BB04-3151419645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2" creationId="{72FBB94B-F102-4B17-B3E7-77EF81951E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3" creationId="{57854F76-7FBC-46E7-A590-06B2881048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4" creationId="{5D895DE5-B5BD-4E64-A5CE-7C81804B2E4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5" creationId="{C561846D-375D-40D7-BF8F-62F9C7B99D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6" creationId="{9BF89EA8-1D53-4AA4-8272-B891E836934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7" creationId="{8ED80124-C76F-4B61-B069-653ED063EC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8" creationId="{A7EFC55F-3782-4C80-AD78-F852D7A7219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09" creationId="{405794A4-C9F9-4824-AD8D-0DA5715090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0" creationId="{589FCDF5-E002-4A30-B621-2A591AD721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1" creationId="{559052FD-9492-4205-9C77-0519A8D475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2" creationId="{36A88F60-551C-4C11-B76A-C84C589F7B8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3" creationId="{C4501A3D-4AE7-4E5E-9595-84F67E5D45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4" creationId="{2CB41647-2BE4-43AF-BA25-2DC6FC3668A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5" creationId="{851DC0F7-B3AF-415F-909A-BF3AA4FAFC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6" creationId="{80BEB371-2A52-422D-A45B-ED6AD5137C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7" creationId="{71BAB936-6BA2-42ED-B971-20D2359A1C2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8" creationId="{3368DF68-36B1-4424-A0B7-870746EF31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19" creationId="{C0B1BD35-D388-4E75-8846-F1D736FEF4F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0" creationId="{6C1F6BB8-4892-4E59-B9E2-A36D889059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1" creationId="{F69911B6-C3D3-4E41-B754-AD614648022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2" creationId="{074248CF-9C43-47B7-8E6B-F48ED987956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3" creationId="{CAAE5273-CB05-45BA-B7D7-39BDC4152E9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4" creationId="{6300FC7A-4215-461D-B9A2-D37ACC6F6A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5" creationId="{4A5B9C91-CFAA-4A71-A520-3E9583E433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6" creationId="{F9882093-B2C8-4AC5-BCC8-8A8FA321A8C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7" creationId="{DC6B4AE3-0974-42EE-8FFE-BA9D276F77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8" creationId="{A321CE35-83A9-4964-81B9-5991F4DF850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29" creationId="{FD5C56AA-3FC0-4C6A-9889-175797AB6F5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0" creationId="{F2F1A246-DDBB-4D1A-9260-5EF5F62B54C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1" creationId="{327CE632-51F8-41E1-8729-337BA60781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2" creationId="{E13D01AD-8ECC-4560-8C56-B3278378619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3" creationId="{893A4384-DFD6-4ACF-BB41-6D18C9A840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4" creationId="{4F9C8D94-5A8F-475A-9D5E-CEC88CD2B3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5" creationId="{A5818FA8-B335-4AC5-A744-97B591ECAC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6" creationId="{5AECE4A3-40A5-4460-AF32-22019D72677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7" creationId="{C7DA61AB-9040-43AA-8499-EA961EA382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8" creationId="{F0E6DB5F-2763-4C5A-91B7-27842259FBA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39" creationId="{28B88208-F2FA-45F1-99F7-0F63B3B98D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0" creationId="{26B1F0D6-F815-47F4-A07C-075220795A3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1" creationId="{871BF981-C0CB-4CE7-A93C-375A477C076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2" creationId="{D9703256-7C82-4C6D-AFDE-D9D344D13E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3" creationId="{9FAD38AC-60FF-4A01-87CB-CB50EC8EF9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4" creationId="{0BDCF44E-BF0B-48FA-97D0-BE687E58C6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5" creationId="{9A27277B-CDBA-4314-AB6C-9F153099A4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6" creationId="{F23C4938-7325-491C-92C3-FEC8CC042C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7" creationId="{988D6B52-A10F-444C-BA96-2EE5738A610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8" creationId="{09BA6DE1-CFF4-46E9-98DE-67F189A0DF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49" creationId="{A0EE5F02-37BB-406E-8D2F-CEFD41D028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0" creationId="{E7DB95CC-353F-4236-BC96-FBAD7C1D962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1" creationId="{2DF9EC64-0096-4ED8-B52A-84449D234E5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2" creationId="{ED03CEBB-7BC4-48BB-900F-2E1A4C62D5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3" creationId="{4635CA8E-FCD0-4B32-AFFD-E6A4489B2E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4" creationId="{A4A3B170-ADE7-4669-AD26-142B4B8DD96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5" creationId="{65936561-693F-48A5-8820-84337BBE7A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6" creationId="{43843B6F-9B5D-4604-B11B-C9BB1DC8A6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7" creationId="{68150C9A-0F3A-4885-AD20-D187B13BFB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8" creationId="{5ADE856A-F51A-4DD4-A07D-516926A720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59" creationId="{DE01B830-C92E-405E-9458-9F86A46A4BC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0" creationId="{BEF7B622-CE3A-40D3-A60C-32EF13AB3A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1" creationId="{675530CF-5667-41A4-AC58-EE23F96A55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2" creationId="{8B45B38B-2594-4B26-A2E8-E86705E893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3" creationId="{88C0470A-2A20-41F7-8D19-3E0B005EDE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4" creationId="{6F8F08AD-C34B-43D3-B016-B3776748E2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5" creationId="{2E8D9C3B-E8D6-404C-927B-43658B2062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6" creationId="{CEAB1181-4029-4C9E-8D94-F0969BD67FD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7" creationId="{82FCB48F-5D2D-4401-8A6E-1859C63EBB7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8" creationId="{5C222BF5-2B9D-4ACA-B10B-37157CAAF6E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69" creationId="{58AAC10B-3AC2-451A-A58B-1E10DA0FFD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0" creationId="{49AAEF6C-1F14-4B5F-B144-ECFA919EA2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1" creationId="{429EB4EB-7740-4787-B34E-44761D8C1C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2" creationId="{93F69EAE-A16F-4D77-929F-3B834E9945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3" creationId="{2C6BCF1E-F486-47A2-B979-27881BBE7A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4" creationId="{F6878BAF-8EFD-43C8-9A19-4E1900CFDA6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5" creationId="{D99CD429-0249-4DF4-8696-0147799CFC4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6" creationId="{33D1E157-B119-4C51-8F6B-48322D2D9AB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7" creationId="{DB57933A-316C-411F-BA28-C99DD7EB09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8" creationId="{3618901E-1A7A-4282-8C6A-C04A5461EE6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79" creationId="{362AFF27-665F-4878-8A81-995DAC34D7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0" creationId="{C50AF90F-69BC-4118-BA06-5C6F90AE6F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1" creationId="{517B8DB4-14CD-44EC-924D-80C01EFA9AA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2" creationId="{EC07557A-B16D-46B9-AB13-6EE49D3900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3" creationId="{CE447870-4E10-46AA-82D8-DF7582F86C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4" creationId="{370B39A8-738F-4B7F-8A1C-F013AB866C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5" creationId="{09403682-93D5-43AB-A166-2A6CCF48FC7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6" creationId="{466263DB-ADFC-4F1B-A332-01EC33FFE6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7" creationId="{C9FFCF7E-4D10-46D6-A56B-1F03B20F6A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8" creationId="{900B4F3D-938C-4CF8-8A06-F577E64316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89" creationId="{4C463E15-E8BB-4420-8B6A-83E86B609C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0" creationId="{A8E0AFA6-B2F3-4223-A7F3-98AFD4CB95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1" creationId="{F9D6E3F2-1DAD-4976-B8CC-515B24D483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2" creationId="{F1911E07-B599-47EC-8EDD-06607CB32EE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3" creationId="{B9F573CF-3939-4138-A8E1-8C5C6B56C78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4" creationId="{3B7A3449-1AB9-45B4-B8EA-7D0B5254CB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5" creationId="{7D1374A7-59D7-4BA1-8A3B-ECD9B79B67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6" creationId="{7B25452A-262D-46C8-A609-FC48E2FF68C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7" creationId="{F24316F5-D947-4E21-BC6E-7FD6870B42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8" creationId="{32F09C90-F90E-4129-8810-E6200161B1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399" creationId="{F581CFE0-87A0-4C2C-A8EC-AB4617468F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0" creationId="{D07CC7CA-FB0C-4826-B73D-FC67EF86D3E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1" creationId="{6EF46A08-B98A-409E-B96D-80310690DB7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2" creationId="{D7A727F5-96E5-401C-B7AB-C852B09619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3" creationId="{59EAF107-1243-4C95-B02C-6CA6D66825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4" creationId="{609D5CCD-62A2-40EE-8DCF-E949F24C4B3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5" creationId="{D964B0CD-0E34-483A-9CDA-0DDEF92113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6" creationId="{1745F432-46B9-49F6-AE32-2955783750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7" creationId="{5279B188-2D73-4A27-9D3B-512CBA4BF3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8" creationId="{A18A8DE3-275B-45D4-9856-ABC5673E0C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09" creationId="{463710E9-FC47-49D0-AF4D-FE6007308B4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0" creationId="{CAC03EE8-4850-476B-B702-16BDA7F8C6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1" creationId="{95D80D39-5520-4EA7-8C8D-A8062491BD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2" creationId="{97C68229-4CDA-448F-92E4-5606B83119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3" creationId="{6EF6E722-2540-4373-A873-B06DB0BA7AC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4" creationId="{18FFB151-2A8A-4FE2-BED0-4ABF3DD90A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5" creationId="{03662477-48A1-4644-A3EA-07A041A9912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6" creationId="{0D67C185-05CB-4B11-88C3-D280C6CAA8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7" creationId="{588F6418-FF26-423B-B641-5B2F3B2A33E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8" creationId="{4FA31B59-DA81-4ED6-B5A5-9E887C254DC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19" creationId="{BC7053B1-115A-407B-BF81-92AFFE1963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0" creationId="{20B147B0-A0FF-4EC9-A16D-AD7CB79F1D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1" creationId="{F0907251-24AE-4656-BE1D-CF86DEE5E2F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2" creationId="{3C679DAD-DCBC-4B97-85B3-257BA6C825E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3" creationId="{EDF7D3F2-AD36-4A34-9ABD-5090953AE1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4" creationId="{B8F073F1-C95B-45A6-A171-9A0AE9A5BD3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5" creationId="{8B000B35-828D-49AA-B78B-F29CCA316BE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6" creationId="{B0788BA3-01BB-464B-8DFD-333CC821530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7" creationId="{06F5A034-7019-459D-BDE0-9CAA909B1A2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8" creationId="{9FA89E3B-7B43-4C26-B9F7-B499C1CDA7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29" creationId="{D971AED3-BC1E-4EDF-995B-3B9FF1D7C5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0" creationId="{4D5684C6-79F2-4DCD-A726-41D46C5A694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1" creationId="{11410BD4-455D-4534-82A3-216629820B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2" creationId="{1557A1B2-F3DA-46EC-963A-5FD1E6170D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3" creationId="{DE66D798-4BCE-4E81-B978-836A792626D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4" creationId="{8A4ECE5B-B766-410C-A94F-1FC5AC826E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5" creationId="{65EDEC69-C311-499C-A576-FFAE8E3FEDA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6" creationId="{C517E9E7-1E9A-41DD-814D-0C6363DB6E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7" creationId="{3730EB70-6756-4160-ACA2-4CF6D59BCF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8" creationId="{30BFEB78-5203-4321-9D5A-D8F9EC42CDE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39" creationId="{67A10F8A-F141-43F0-9D39-A12100F51B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0" creationId="{A920298C-DFAD-44B9-94AE-5DED7BECCB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1" creationId="{2B639FF0-0E6B-406A-AC5C-057BF552C3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2" creationId="{15C78E6F-C11A-436B-80A8-C8F9FB0E2D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3" creationId="{0939760E-CF42-489B-B643-7B9645EC8FB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4" creationId="{A448D524-2E25-4F4D-9BB0-1FD27303A2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5" creationId="{20606132-E131-48D3-9F0C-655F063FC7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6" creationId="{6E86DEF5-B188-4B20-BEDD-8DDDD0D841E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7" creationId="{8170C5BD-F322-456D-B3DF-31F64B27FA7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8" creationId="{D9FC879E-AC89-44ED-A9C5-06922F20CB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49" creationId="{9B56128A-AD59-474B-B6CC-2400DB763AA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0" creationId="{E492E875-1B1D-4670-9BFC-3D118AF36A1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1" creationId="{B3C82B98-3350-4CE7-810E-0ADC0ADEB0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2" creationId="{86FA9802-1AC8-483D-A9A3-C417D98D4F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3" creationId="{70195100-A5E4-43E5-99A2-A3AC9A9447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4" creationId="{1FA1F42F-6309-475D-885F-BECD5FC92DA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5" creationId="{C945BE05-BC12-485E-B8A6-8CD3E1630B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6" creationId="{3C36B6EB-6DAF-441A-B9B1-D31E9DFA36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7" creationId="{8331FA79-47CB-4BEF-8363-0074BD47C32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8" creationId="{5542BA80-4ABB-425B-9A45-FBD5584AD0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59" creationId="{4D92E644-A78E-48DD-A27C-ADF82226AA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0" creationId="{2C386D14-E599-42AD-B986-E70C6EA5049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1" creationId="{E9CDEA17-65D1-4743-8FA8-4A169A0C98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2" creationId="{08F094F4-E985-40E1-9CB1-03E99ACAA24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3" creationId="{6BF279AF-CD09-4116-A1B9-26DCA212361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4" creationId="{7E19CF6E-911B-460A-B295-CC1A936D7D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5" creationId="{56CAE2C2-0682-4EE1-905D-666CFD95CE0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6" creationId="{725F9CE9-655F-4911-85BA-425089D77B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7" creationId="{7DBFDEAA-14AB-4E75-91C9-41DCA63C1F9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8" creationId="{1728C7C1-D870-4BBD-B626-15E154B13DA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69" creationId="{5E3A2C16-F26D-4A5B-9D5F-CA46310B691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0" creationId="{D6283683-A304-42CE-9D0D-98BD384686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1" creationId="{6604DD1D-D312-4DB9-A965-A17BFE95779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2" creationId="{5BE4023E-031F-438D-96A5-53C265B6E90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3" creationId="{F6B892C0-6228-44BF-8C2E-AB1FA877697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4" creationId="{9DCC6A60-AC5F-49D3-9F16-2F79D9621F0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5" creationId="{B20A3432-3A15-4370-AA55-F7F804A68F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6" creationId="{33C7518C-9C1E-43E3-999D-81729261DC5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7" creationId="{47576642-9157-4259-A991-6A0B436B6A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8" creationId="{C069E18F-B602-4347-B779-CE2887D4E8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79" creationId="{EA09BDA9-C4C8-43FF-9570-CA6A4551E7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0" creationId="{C8A8E9BB-F628-48C0-87AB-DED04D01742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1" creationId="{011A75F5-49DB-4D46-BB00-EECB0510D8E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2" creationId="{50732A74-0BC1-427F-80BB-7416C384C80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3" creationId="{6502F5E2-0725-4B48-82B1-B511D34058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4" creationId="{FA015C3E-DA12-45FE-9ADA-A7E3223406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5" creationId="{F7A72F35-7E72-4309-ACF2-E1E43C98E9A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6" creationId="{CEAE8368-262F-4B09-9389-C65DA74D64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7" creationId="{7E2EE7A5-7431-463C-87B9-8BB9E3B2417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8" creationId="{62EEFFF4-3EA2-47E2-9FB2-0BD8B04FBCE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89" creationId="{BA33C1E1-952D-4C61-B62E-166A641ACEF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0" creationId="{E96D4056-2AF2-4C41-8E02-ADC5477B581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1" creationId="{31C578E7-76FD-425B-B3EB-5F9F9B7271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2" creationId="{29F757DA-7F63-41FC-892F-F45143DAD7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3" creationId="{BB4A47B3-E534-4C59-A103-E0A1CDF58DA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4" creationId="{8F907D7F-5EC9-40D0-982E-C19488610A2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5" creationId="{1CFDE9A5-E7C1-4B26-88BA-EA02BFEA31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6" creationId="{F62497F8-19F0-41DA-9C34-E231BB5146A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7" creationId="{6EB4A266-7590-4A51-96C8-C9A8C3244E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8" creationId="{3BC8D570-5CCD-4CCE-9E5D-6EC2DE0D24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499" creationId="{ED69DDB3-20DC-46E8-BE94-9C5951B6CE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0" creationId="{F7664A9D-716E-44C0-AC8E-09A927E0295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1" creationId="{EF8E640E-0906-4CB7-B84E-7D218A5F756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2" creationId="{647B335E-AA8A-4318-B226-C29CE7A888B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3" creationId="{ADF5C676-EB81-4ECD-AABE-3807D9E8CD6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4" creationId="{6F22B759-12F8-4499-BBDE-85710F8848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5" creationId="{9875FD48-2B5A-4EA3-9AF1-7E5F22DA83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6" creationId="{AD6E4360-0A82-4B21-B757-43995FB21D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7" creationId="{A36F037C-D6F8-4F9A-8466-F6D54B0945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8" creationId="{49F13D86-1613-412E-B4AB-3BB683693FC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09" creationId="{1D02487C-A649-4382-93BD-625A3D7A85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0" creationId="{661BFC98-BEC5-4076-B4DF-AB500D5152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1" creationId="{3BD1EC54-2785-433F-ADC6-732DD33CD5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2" creationId="{49A7A1B3-8619-4330-A981-E07719F9158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3" creationId="{211557AA-3DA7-47DC-A085-7A7F5C95C4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4" creationId="{54E4C489-68E9-40D1-88B0-B64FF68AD4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5" creationId="{CA7E8D6E-1933-414C-B7D2-61200F58BD3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6" creationId="{F31DD600-3A6C-4D77-AA8C-4828731C63D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7" creationId="{F4C3F4F5-716E-4E99-95D8-DC4B0BCE40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8" creationId="{05952EEE-46EF-45B7-A0F6-037BA4CE35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19" creationId="{13DE0CA7-C960-412D-A2B0-A48838A8C7E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0" creationId="{6952CB71-9952-4A45-BE9B-612C11E49D8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1" creationId="{E9F667E1-3F44-4FB2-9689-4FF72A24AF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2" creationId="{5FD7FC57-ADD6-425B-9502-21BC842E529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3" creationId="{F76865B1-915D-498E-8456-36A09093AB5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4" creationId="{678EF7CB-42D0-46EA-86A4-03B013ABFBD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5" creationId="{06086A08-48C1-4B3C-B213-202447BB02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6" creationId="{56900AD9-E5C3-4119-B205-B09A16DCD4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7" creationId="{0F270B4B-08C3-4448-87D8-921C1F8782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8" creationId="{F39EFF54-D89A-46AC-829A-53A1CAF9AD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29" creationId="{1296DD91-40F0-4451-8255-C0F26296A95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0" creationId="{3C1F933C-2EFE-4C7F-9531-D7B12D5A87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1" creationId="{FDF2659D-39A2-4577-8BFF-F244934D2B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2" creationId="{D94BA905-1668-4661-AD2C-4B923128F0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3" creationId="{4A7289B0-4C85-42D7-8C62-196BA3F545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4" creationId="{5F4EF3AF-99D2-4F1F-A21E-3F6341F154B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5" creationId="{7DB86FEA-FF12-4679-ACCC-720A0A79D7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6" creationId="{44886E87-F631-4C8A-B845-C5EACF856B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7" creationId="{921674DD-BFCD-463C-9A9A-40C96675433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8" creationId="{590467B7-9F5B-4AA3-BB2B-C269A677B78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39" creationId="{48DBD60D-1BDF-4470-A8C5-3B674C1EED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0" creationId="{CFBA0289-C7C9-49AF-89B0-0C8E02DDB5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1" creationId="{00593BD1-0110-4DD7-9E56-AD2AFD4FA27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2" creationId="{BE700A02-9B86-4114-A954-2611DB14FF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3" creationId="{BCFA5624-73CF-4F80-BEA5-981E5577959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4" creationId="{66B31C45-A3C8-48A6-95FB-A1518962CEC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5" creationId="{2C2F8B9A-789A-410E-8BE7-7326B94E4EF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6" creationId="{0D15F7EB-6AC5-4951-80E1-C37989FC219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7" creationId="{9E7EAD00-98CA-4F22-8288-96C3FA0674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8" creationId="{03241B13-C6C8-4F46-9057-95FC5DBBF4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49" creationId="{48E03FD8-0B97-4628-BD91-EC0D68500AE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0" creationId="{5ABE9516-06C6-4344-86D2-AADB9AE404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1" creationId="{C7DE31BA-C56B-4F16-9E3A-4DC9E66541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2" creationId="{CC6ABF67-1B79-4EE0-AF47-6BEFF25B5A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3" creationId="{8E9BB4E8-E9E3-4CAC-A8AA-E1B190113D4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4" creationId="{52F8EA4F-125B-4CE7-984F-11023D342FE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5" creationId="{D12EDC50-32F6-411C-B3F9-D44FE2D794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6" creationId="{97F817DE-5943-4543-811D-5ED4B4B15B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7" creationId="{53C81E47-E546-4CFF-BF29-BABE2A46DA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8" creationId="{0CC254F3-CE57-4053-B42D-5072B68197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59" creationId="{C66E5F35-7394-4DFD-8644-8478C57CC0A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0" creationId="{69287F14-EF87-4E91-B57F-A3FF471E5E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1" creationId="{BFC39E18-464C-4FDB-9ACE-5AD2059AEB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2" creationId="{F220154B-BD3D-49C6-8C19-1FEC3F254E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3" creationId="{17F6B8C9-740F-46AC-AA62-A8C991E73F0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4" creationId="{72EA4D93-4E64-4209-9FE5-6F2E7C737C5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5" creationId="{8A01D9FE-85E9-47BC-85B4-E8CC38778C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6" creationId="{C1A94885-F81E-4046-869C-0BAD198C15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7" creationId="{CA8BCC23-5CCF-4DBE-AE1B-A2E230418F0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8" creationId="{27A80A5F-ED06-4894-B68C-15ECB7C1331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69" creationId="{94916DE7-14B8-4399-91A5-B36A3E330C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0" creationId="{FEF0CD20-6729-42B3-8FC1-56B94E092E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1" creationId="{C817EEDD-B387-4547-A889-076276EE9C1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2" creationId="{2D97F6E0-CF3B-4EB9-8E21-E5E70AFB92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3" creationId="{AAC66DE8-FE48-4E9A-8F50-989BD4094E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4" creationId="{9C9824DB-AEEC-4A27-9FA0-D07BD7869E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5" creationId="{BE4A5435-59E0-40A5-B7FC-F4D2704AC4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6" creationId="{F4F5C535-0550-49B0-86DA-CAAA542E160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7" creationId="{DF9B49BA-0EA9-47C4-8D42-57EB19B24F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8" creationId="{F72B0F88-626D-4A87-BCE6-3FB6E3F2DDB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79" creationId="{83CA3096-7001-4F67-B832-7F4642DBAD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0" creationId="{BAE46E04-6777-4FE8-AE8B-65D3A86DF2B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1" creationId="{3CE39D59-3E0B-4BB5-8600-F79C07EFC0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2" creationId="{F3C09E09-C4DB-4DB6-9FDE-13AEB02C58A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3" creationId="{BCF869C6-C8ED-436E-9FA5-A1F1D85FE4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4" creationId="{04AD31C3-02C0-4EB8-84FA-DDCF8A8BC85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5" creationId="{036B1B33-DDD5-4D2E-B48E-97F6BAE4F7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6" creationId="{9F6E83D3-8B85-40A3-96C0-CD7FB22F09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7" creationId="{F2CD0AB2-C7D6-4EA2-81ED-8C6AFC8213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8" creationId="{E3B47CB0-5A5A-4BF7-BAEC-E253C566CB6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89" creationId="{689847F9-1159-4D9A-855F-8897FDAC35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0" creationId="{E8F8A00E-4EB3-4D0C-81C5-607AADB5A6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1" creationId="{96C6BC26-394A-4646-A061-514CD1CB22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2" creationId="{1B73C834-515C-426F-B9B5-B738812E789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3" creationId="{25DAA9BB-AF61-4FBB-BC9F-8D6EEECCFC4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4" creationId="{4D016CE8-6F2A-4106-9CB0-BFA9EF6C469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5" creationId="{E103C0AE-02B3-4683-9C3A-9402F0B035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6" creationId="{CEF7FA3C-7953-4C5E-BF03-DAA0DD2EAEB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7" creationId="{AFEF5A2C-8047-4D02-A599-A0699291EF6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8" creationId="{979CB70C-8271-45AE-80F9-D944078057A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599" creationId="{0EF31159-992E-40EF-B3E1-F1E7E759D52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0" creationId="{8AC216F0-23AB-490A-AB5B-7F4685780D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1" creationId="{A0B79365-C96D-4CEE-AD12-39D54D9590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2" creationId="{DA7CC64D-3CC1-4D56-8724-00D12064A28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3" creationId="{C9EB421A-44E4-41C8-8390-CDE66DD03E9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4" creationId="{E50025FD-270D-4B16-A8DD-8299CED2429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5" creationId="{E4AA4808-4C30-43B8-A1FA-854556B4C9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6" creationId="{2A28EF65-40AE-4473-BF4C-BB66324E1C0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7" creationId="{2FCC7AE9-025A-4506-9C60-6A8B9E7114F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8" creationId="{BA51306A-19B7-4E8B-B239-6DC33E955B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09" creationId="{A294C868-7DDF-46C1-9DF8-02A14EA3CF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0" creationId="{44E324C3-D751-40E6-8CD6-C8C95CBF476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1" creationId="{D3949FD5-261B-47BD-B85C-E36AF6016D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2" creationId="{EE99A20B-E1BC-43AE-9DB7-758E502E8A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3" creationId="{E7491203-0F59-4A34-86F2-81BB3874047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4" creationId="{553F87F1-57E8-4859-B66C-EB12C499B4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5" creationId="{74D42DB7-2FC9-47A5-BDE8-0320ADFA6E7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6" creationId="{1FEBD5EA-1B5E-4DB5-A5E2-069815A87BB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7" creationId="{14E9FEE4-391D-4C01-868B-49F842FBE6D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8" creationId="{AB4C9018-B388-4547-956B-5327E4C0F4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19" creationId="{F080BFCF-53AB-4601-96ED-A671A8F2FAB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0" creationId="{E0AA3F49-8C1A-43B6-BB35-6C2E00F0DB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1" creationId="{358F4006-B512-425D-A4BE-944E8C7BCC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2" creationId="{65DC2D6B-F13C-45F9-9077-3921F8CAE2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3" creationId="{C208345D-90D8-45D3-A3BE-D9C8EAF799F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4" creationId="{C61404A7-80AF-4671-A4E6-A3963F63B5A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5" creationId="{BDB576FC-90E1-4359-A5CC-BF255A18CDD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6" creationId="{F4E59C5D-1B2C-4967-B0B0-4B6F28174E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7" creationId="{4382E00A-099F-4812-8D15-1C1D1B4551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8" creationId="{29EAEDB7-E765-450E-94CD-B315F4F15E4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29" creationId="{7E59B78E-991B-4ED7-B55A-FFF5888210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0" creationId="{424C7551-D797-4F99-8991-FB019DDCE6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1" creationId="{DA2B8D51-2B72-4F58-9A57-294F494E8A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2" creationId="{B15624FB-8487-4EA7-84B2-CA42F7FC3EC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3" creationId="{DFD7D79C-88F4-41D3-89DA-838277FE30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4" creationId="{D21B23C7-918B-4105-A5AF-F2D7E72544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5" creationId="{7B7EA7F1-DC02-4A8C-AE63-B15105CDDD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6" creationId="{4766002F-5876-416E-A5EC-AD6E4B3CD57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7" creationId="{6C2DAB14-C5CD-47CF-8038-125FFE3A4D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8" creationId="{E31FC3A9-BDD8-4BE1-B277-4A105DA69D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39" creationId="{20AB4CEF-8F2C-483E-8652-7272FAD1E4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0" creationId="{5E4E312F-75EE-4244-B560-27FA71E3830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1" creationId="{97E80FAB-4395-472F-B8D2-580DADAC4F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2" creationId="{60F10EA8-2C86-40FD-ADC0-55A28E90966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3" creationId="{267650D5-5E9C-4F14-B351-19D621EC2BF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4" creationId="{16769D73-61A3-485C-9DD2-1DCF1F8CD2B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5" creationId="{63537185-E433-41FF-870B-C07A0B9A72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6" creationId="{E9BB9AA5-8823-485D-983D-A02D955A64F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7" creationId="{FCCBD2B7-E796-4C6C-B743-89AEEBC6EA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8" creationId="{27359FEA-76E2-4A0E-A609-2AAD75FF8A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49" creationId="{CCCD235E-CC44-4ED8-B8E3-7E9200DD52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0" creationId="{491BB767-D9A4-4654-BE86-A17F170D75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1" creationId="{47986AA7-3504-45E8-B5F1-33FF352EFFE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2" creationId="{A877F2B1-3011-4143-A016-FFB2EE9EE98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3" creationId="{5840A88B-8CDF-4487-B959-0326B58A89E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4" creationId="{C323224F-5B62-4383-B460-4D489245B5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5" creationId="{12063B90-3A78-4789-8797-24EF5B3A755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6" creationId="{8CAA41D8-D03F-46D6-A6CD-68F4F5EDA88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7" creationId="{D2855BF6-F9B3-48EB-BABA-6020B5B314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8" creationId="{7AAC10D5-5004-41DC-B934-8C5C429637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59" creationId="{A4BDBB78-F4E3-46FA-9303-E007FCF5B5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0" creationId="{8612FC17-507E-4320-8673-82A93A4428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1" creationId="{66EA97C9-E1C7-4F28-A992-0BD22ACFDB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2" creationId="{83C460CC-A4F1-455F-B011-E7D8712EB7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3" creationId="{3F53676B-1B5F-4162-920E-2B6EA345E0B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4" creationId="{077AEBCE-9806-4B0C-9BC4-3F2BFF5C10A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5" creationId="{F2D1D90A-781E-47CA-99F1-E4A710D29B5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6" creationId="{640A8D4D-8753-40C4-8C5C-D407DB9198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7" creationId="{511CE9DA-144D-42AE-BDCC-E66F5F0A5C1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8" creationId="{DE9C4D3C-47C7-48D8-B655-6B2FD9ECD55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69" creationId="{EB6244DB-C473-4135-888C-1E2A29522DC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0" creationId="{6CB58D19-6C0B-4214-AA75-FE814800028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1" creationId="{48EFA25A-7D18-4C1F-8D44-9747D369ED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2" creationId="{596359D4-C4B6-42BA-A67E-7893F5E41A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3" creationId="{F9F4A669-561E-4924-8E90-999ED8798CF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4" creationId="{47F91EF0-64FF-4EE3-8D82-A812C4C245B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5" creationId="{92C86C11-49B2-446D-9696-A2379ABF4A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6" creationId="{D4883364-2012-40E4-BE5B-97D189E4C0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7" creationId="{11422CB7-EE0B-464D-98D3-3DFC8F1670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8" creationId="{A0DA9D15-EFFE-4D38-8EC5-DE2294ED81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79" creationId="{9344D0FE-D644-4129-81C2-6E446B4E9F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0" creationId="{B5357487-C871-40AF-ACFC-46E182CDBD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1" creationId="{338F9013-6ECA-4F76-890F-021BCA3B0C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2" creationId="{D3222B85-4966-49A9-9CE1-FDA04C0D78F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3" creationId="{9C20C614-4A49-4631-8601-FE09194449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4" creationId="{786E3799-0840-4C84-A8B6-5976E2D026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5" creationId="{8AC8411E-295B-4732-A10A-B8504C3EDA9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6" creationId="{8A6E04B1-9A43-4EFB-AA1A-03ABCAE9542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7" creationId="{3C7865B9-47B3-4B2A-9B03-3E10CE0C1B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8" creationId="{EB112CA1-8479-4EB2-A016-91399173BE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89" creationId="{2401C36F-D346-43D7-8519-99101895898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0" creationId="{CBFDE425-2C0C-47F2-8F93-C7ED5B027A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1" creationId="{6D2F837C-A3D7-4BA6-B643-22B10973E4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2" creationId="{257C6EBF-76A6-4FB7-8A27-D86E2872FE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3" creationId="{1BBBA359-EAD3-486C-9519-1B76D661A7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4" creationId="{A2B9A986-2C18-42A8-8807-5A549A17092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5" creationId="{6306B793-B146-4D86-A78F-2FFAADA859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6" creationId="{C7E8FD7A-BA6C-43CC-8DC3-8ECDDF0DB6D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7" creationId="{0B11D026-0EE0-415D-B680-B67FB01849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8" creationId="{6F62EFEA-A96B-419B-BF6F-D5F4093A29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699" creationId="{0BDC2A41-1639-4FDA-A3DD-CA265F928AD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0" creationId="{DC874A3C-8674-4513-9677-ACACCA0564C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1" creationId="{31C19498-8F81-4E94-BDC0-A99A031261D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2" creationId="{EAB955DE-338D-47AA-943D-76BD3C91328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3" creationId="{FA128790-0A21-4E86-AB6F-47BDC68158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4" creationId="{D61308BF-C330-46D4-A007-E3D1CB5EA0D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5" creationId="{C97821E4-4753-4E08-AABF-D2664C9B0C9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6" creationId="{240DE444-B309-49A3-942E-40F57D64AA6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7" creationId="{5DAB1B98-A447-44B0-BC2B-B0E526EDB1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8" creationId="{E3904D54-C697-408A-B2B3-45F6C711A38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09" creationId="{FEF5E0CB-C82A-451D-AD7D-4E4CE917D89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0" creationId="{F39CD07D-313D-4105-8DE3-750D6850B47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1" creationId="{DF24CF40-CAC3-478B-AC9B-215D5806C9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2" creationId="{1D4D317B-8A97-4040-B987-F5861F7FA1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3" creationId="{E5C0B06F-3909-4821-8FAA-DFA6B4E7F2B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4" creationId="{295F2AB6-FABB-4E1D-956A-9971E42E87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5" creationId="{7FCD7B8B-6F2D-45E0-BA17-6B9AB5F1D00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6" creationId="{B9D4A3DA-842F-4972-93D0-0B91935382C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7" creationId="{DAEAC847-A008-4CE9-99E3-414FD049C07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8" creationId="{81A2336D-F024-4C00-B81C-CBE1D49FFE1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19" creationId="{6C06E613-3053-461E-85AF-DA690293B89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0" creationId="{D75F1611-853E-4654-8004-3CC04B18396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1" creationId="{41F6C8B1-C7DE-48A2-8D84-65EB47934A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2" creationId="{8DA2B129-76EE-4CE2-955F-6FB2A67C46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3" creationId="{3AE5C61F-AB37-49ED-B7D2-0932505A7A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4" creationId="{C03B969E-6098-4BA7-A5DC-3234567538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5" creationId="{CE2C0359-C032-45C6-AC8E-E3113F385E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6" creationId="{312AB351-0E54-4613-BE6D-34DE676635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7" creationId="{7A45A536-7C49-4DD6-B39D-6616AE2B1F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8" creationId="{70555853-A04F-4538-A3B8-38F3185E76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29" creationId="{FD498D11-1067-46EA-917D-1D854B06E71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0" creationId="{110F61F0-43A4-4889-8DB4-12DC11DB31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1" creationId="{2DE95EED-A6D1-429C-BB21-9E267720D0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2" creationId="{0AFA9F9F-80E3-42C7-AB82-C0889F9E13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3" creationId="{CD40C1FA-0433-42FC-920F-99FA92DD529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4" creationId="{7FDB4641-B545-488D-9922-11265138CDA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5" creationId="{7D8608CC-420B-456D-8B16-6FF819074BE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6" creationId="{C8F324F2-DDCC-4190-B97C-6BBE6D60AA1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7" creationId="{405364C1-1A66-4182-9427-A37A68E8A9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8" creationId="{BD68D2FD-445E-4C23-B48D-4162ED44CE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39" creationId="{BF31CCD5-96BE-4005-848A-6DC4EB896C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0" creationId="{61285D72-BA04-4F5A-82C9-CF8EB7B3BD0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1" creationId="{33761C9B-3710-41A6-B37C-D4F28F1AF66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2" creationId="{ACCE2A35-DE81-4486-A2F0-D88B42CA18B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3" creationId="{F8DC0760-17F4-4481-90D3-E27FED2E885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4" creationId="{95E293E2-7DDA-4E9A-80D0-2359CC80EC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5" creationId="{D4207CDE-5B96-4978-8262-0A10A57AE6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6" creationId="{628F2F36-A6EB-49BD-9C57-0007F79738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7" creationId="{3792702A-AA89-4EC0-91D8-BA0F2BD3E2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8" creationId="{EBF23B34-910A-4D0E-98B4-906BA5788E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49" creationId="{9147305A-A408-4831-862F-2F43A5468CB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0" creationId="{CE701B78-DBB0-4A8F-9115-8D3EB013EFE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1" creationId="{FEC79820-986E-4F38-B486-9211568D7E6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2" creationId="{8BF1CB39-B188-4C93-9DF1-1DEACE8C7D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3" creationId="{3BD24243-9C4E-4941-AC30-B9D7078497A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4" creationId="{275AD2A7-D78B-4222-9168-405E5C17AA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5" creationId="{72F336C2-7EE4-4625-9F4B-A90EF9CF4F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6" creationId="{832D1EA2-626D-4F58-AA44-F96E75669E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7" creationId="{F8DCC2C3-7C90-4F0C-BFF1-C71CB07B21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8" creationId="{FB05878B-1C81-4124-9A21-F54E648AE76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59" creationId="{88827AE7-31D9-428A-964F-92B39308ECD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0" creationId="{11C43822-80BC-4138-A343-F24F26D122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1" creationId="{23ABE9C1-923E-4493-B761-355BEA9E60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2" creationId="{0C86A8FF-20DF-4BFC-97DB-8101CF3169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3" creationId="{6CB7E9B1-697F-4B86-B2D8-A84CAF6E238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4" creationId="{302295B4-5F57-4AF6-B76D-B1AD3D4700F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5" creationId="{77D4FF70-2983-4742-BC21-DEDF1EA032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6" creationId="{6E484C16-8AE2-4BC8-BF72-C6EFBF73A15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7" creationId="{24861017-BA71-4D48-A21D-85FB9B959C6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8" creationId="{8E6F64B7-E979-440D-9BB8-A3A79DCAE1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69" creationId="{B9B04266-EFE4-4AC2-9859-DFA0C351B8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0" creationId="{B2C89449-37ED-4AEB-9C6A-3716E9EF9C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1" creationId="{1F3AA6EB-2DA8-4CA6-AA43-D168251C3BD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2" creationId="{D0DA39F2-99C3-4F61-BD70-AC18D9B071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3" creationId="{44F638F2-7506-4363-B6D1-0C802911B90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4" creationId="{A53EA828-2BBD-4BA4-BB65-E0DA5AFF7EE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5" creationId="{F80C4C21-FCFC-4E0F-AED2-EF65152309F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6" creationId="{36A53C3A-72FF-4F68-9CE5-197C70F4DC5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7" creationId="{0C107C7E-300A-4D18-B42E-F9EDF5219E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8" creationId="{1648BC28-CE9C-4DA8-9F40-2A88F3DC3A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79" creationId="{B17AAEE6-3432-4E31-8655-0FE4EDA9615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0" creationId="{CD3ED133-F2A3-457E-AEED-1128918FC38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1" creationId="{4A658C5E-37F7-4A88-A0F3-79B2710184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2" creationId="{F5EE06C1-99C0-4C5B-9CCC-0BD36A27E12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3" creationId="{20011000-30D8-4E2F-B75E-C2641AF414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4" creationId="{42A933F6-647A-43D7-82D2-0AE8682852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5" creationId="{2BF0AE2E-DA70-4575-BB0B-582AA21DE12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6" creationId="{12C33A93-A038-4B2E-AA11-C1BFA4B5DA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7" creationId="{BBF2B044-3306-444E-97D4-69D3BC0FF3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8" creationId="{D54F05B8-3CF7-4657-993D-8635EDACFAA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89" creationId="{0ACD609F-5120-46AD-BF8C-F1A58377FDE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0" creationId="{B3ADD7B9-5C47-4DBF-A504-8A0A1CECC4D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1" creationId="{C3CF88C3-469E-49E8-9DE9-DF5FF6184F5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2" creationId="{9D81E330-95FD-44CF-A883-F38F09E403D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3" creationId="{FA687B1E-F4A8-46DC-91A3-1BEE3015B3E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4" creationId="{7DEB6DCC-D97B-4FFA-AE4F-9043DB8EA3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5" creationId="{1386EED6-6607-4DCD-9B64-E7972CD8DB5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6" creationId="{979523A5-AE42-4FD2-95BE-CF4901DD314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7" creationId="{CC31775F-4AAF-42C2-9500-783434440F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8" creationId="{6105BDB4-9958-4465-B1DD-0FF3F7A514F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799" creationId="{955B1B89-04D3-4AB0-9B81-6574AEBDD0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0" creationId="{D8E068A7-BE0C-405B-AF84-24F467B4A1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1" creationId="{62BBFF8D-F29F-4C8A-A225-7F47ED1A99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2" creationId="{9A02A8B0-57A7-4DBA-B591-5B16CD4772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3" creationId="{BA623186-B71F-402C-B75C-7BA44D6BCC5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4" creationId="{A06D1354-FCDF-4558-81C1-FEB5EE0C9A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5" creationId="{10D298DB-3628-4357-BDCE-3C91F57209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6" creationId="{84FA0B1F-94FF-411A-B1E6-BE7124D63BC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7" creationId="{90C472B9-B54C-4D96-88FF-F74896905EC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8" creationId="{EC300DED-9BC1-43C1-B115-087A625A464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09" creationId="{335EC9F8-43E0-4021-A881-56A15084CDE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0" creationId="{1021321A-55D5-4556-A526-D1A7B216EDC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1" creationId="{881AEF1B-B465-494C-8AFB-3DA401CA35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2" creationId="{2915CBDD-E3A8-4073-8380-D7A188E984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3" creationId="{E89BCEDD-6080-47BB-AC1C-67F5E2D427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4" creationId="{E7DC3392-E21F-4B15-B27D-064CED8C7A5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5" creationId="{4E48B23B-00FD-4601-BB82-25F39F9E52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6" creationId="{DF233C65-F737-4FD8-BDD6-68442B8D0C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7" creationId="{2FF24DB9-9336-4BB4-A670-796DB00605D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8" creationId="{99D378B3-7A08-4A70-A83B-469F4909FD7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19" creationId="{E42D47AA-0987-4C5C-9BFA-A3F8376786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0" creationId="{398657F7-8A85-4F00-92AC-052340E3D58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1" creationId="{1D6CFC4E-7757-4C3B-8F9A-E235078179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2" creationId="{698B81DD-41DE-4251-8AD4-D4A509C94A6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3" creationId="{041F34E5-7A89-4ED0-BD96-62F5E2EAD80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4" creationId="{6AA695E2-6C74-49CE-8999-1A78E172D3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5" creationId="{ECF41178-B11F-41BC-9211-9633E13120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6" creationId="{62439223-1C32-4873-A8FE-37E162EBC27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7" creationId="{C0EDB29D-37A6-4DE5-8B1B-B15EEFE38F4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8" creationId="{02287830-5809-4533-8A98-7F4721A1EF4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29" creationId="{46D636D9-71E3-4A3A-A055-33300042CE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0" creationId="{9C2D7B77-E89D-41DD-9CD5-FFC2507D780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1" creationId="{E6782524-9DFA-484D-A8EF-26D319A1E7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2" creationId="{602248A7-9AD7-4ED8-A1B1-B072AC4CF4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3" creationId="{5979F7A5-4542-4CC8-92F1-514F5FB5E5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4" creationId="{13AA2312-8B41-48CE-A1F8-B1CADF9C93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5" creationId="{F7B0EFB0-59A2-461C-96B8-00529D9C29E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6" creationId="{B7D5F558-0BA6-4F16-B830-3BD9CB1614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7" creationId="{B8032E39-0F04-4A92-A605-181FD688E2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8" creationId="{2DFB6D83-BE77-43DA-85D7-69ED806949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39" creationId="{285E0AAE-DBFC-460E-AE6D-C00A62628B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0" creationId="{4788AE4C-3D5E-4A19-8A41-4747C1C283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1" creationId="{BAA96B6C-2BA2-4A56-923E-8018855789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2" creationId="{BDC77BF8-EEC7-4DE3-9BD3-88C38A485AE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3" creationId="{4F645E7E-6F56-4487-9252-176948B3CD8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4" creationId="{F1D8E938-6FAF-4F7F-966D-F14C7F711E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5" creationId="{EDBA8D55-0A53-43A7-BC83-024E782992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6" creationId="{589FDCE1-84B0-4EF3-922D-AF850E4379F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7" creationId="{81984917-AD58-48A0-8FC9-DC4BC04A74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8" creationId="{9CC5675F-75D1-41D9-8302-29DC19619C4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49" creationId="{FE175C64-2547-4549-B639-64B109B04B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0" creationId="{7FFA9E04-CD9C-428D-956E-10A1EF70D9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1" creationId="{5BBCD9EF-CA00-410F-A533-8327E8E5A2D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2" creationId="{42851814-2F7D-4F86-BE4E-E3774BB9C0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3" creationId="{72259277-7563-49DD-AA3A-538364B8E50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4" creationId="{BCABC019-BFA2-42C8-95F2-145F547A4DF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5" creationId="{F8446D3E-F0C9-4453-9F7C-25E57866FA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6" creationId="{74223770-8BE6-42C5-BC3A-4BA664708E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7" creationId="{C5B8B174-08F7-4482-81C6-0D7CF32420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8" creationId="{C9712010-DD70-4543-924A-6DACBBCC51E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59" creationId="{29A1B0B1-C896-44A9-9BAF-A0AEE384E7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0" creationId="{6AFE573D-D7F7-4570-B254-FD7643C3B4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1" creationId="{A0B36438-B445-46EA-858B-B90A3BACACF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2" creationId="{D51B490B-4993-4A49-BF8C-1DFAFD71DB3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3" creationId="{1C63C031-EB5C-4DF7-9B14-DFC875C2B25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4" creationId="{5436D15B-0756-42A1-A8D0-36DFC80F4FF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5" creationId="{8D690E51-FB2E-4D16-BC22-0C1778A3411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6" creationId="{16748E23-0722-465D-846B-C4DF451DA9F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7" creationId="{20241EBF-E39A-45F8-9E23-EB4105E1C6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8" creationId="{20E94FF7-C1C8-4626-81B9-5EDD679E25A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69" creationId="{EED6C564-AE62-4E3D-BACA-A98E0997EFB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0" creationId="{63B4B4EC-2C61-4AEC-B397-B710E1C77D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1" creationId="{4017E5FF-66FC-4A9D-AAA2-44CE050413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2" creationId="{D99CCB95-791B-4BE3-A3F7-4627C4D147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3" creationId="{10997B91-4F88-4020-9B0D-E175638C6E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4" creationId="{529523DE-092C-4AA0-90CA-A5557F4352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5" creationId="{9C03A693-CEEF-4886-A4D3-C8D498BA79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6" creationId="{DF169E03-09E7-4217-A6C2-650CE2683C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7" creationId="{B8D2284E-B100-4CCD-9142-73D8DA7D3E7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8" creationId="{8B3AAB52-972F-4DB9-B372-F06A3F20BAF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79" creationId="{12CE0470-89C7-4F0C-A6DC-B227B1607DA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0" creationId="{7FE549B3-A340-4C11-BFEE-FA356B54F8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1" creationId="{2FEC1753-61AF-49F7-BFF0-562B482237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2" creationId="{3A74B128-B315-4CE8-8D21-5F3C0FE476D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3" creationId="{B4C8E90F-EFCC-4FE6-831C-8A2E67A5A7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4" creationId="{1232502A-E299-4232-B880-979CA6B392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5" creationId="{38B3CAF4-2FE2-426C-A374-7261D94AC2E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6" creationId="{B9487DB6-05A2-4ABD-87E8-DCC5FA69E3C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7" creationId="{193A96E2-E1B4-4D1F-89C9-2BE6A05F793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8" creationId="{DCBBA114-B976-4BDB-8A78-CA31DEAA746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89" creationId="{DD11A198-5079-492A-9240-A32948D688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0" creationId="{04CAB9D9-D007-4ADA-96D9-E8BBFA6AE0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1" creationId="{9CE01EA5-23F0-467D-83F6-3F73B431F9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2" creationId="{D71BDCB8-FA0B-4F9F-8A6D-607B1A632E8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3" creationId="{10E8C947-D17C-4F33-ABE9-3A21226F976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4" creationId="{A9C37C89-2570-4579-ADD3-8EA91D5731C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5" creationId="{DFC4EBD9-455C-4F80-8B97-3599618AD45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6" creationId="{25AF374C-08FD-4F72-A8B9-59A4D18E58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7" creationId="{1BC6013E-5E85-4914-A607-BA89838ECD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8" creationId="{1CA56AA5-B369-422E-B680-FA503BEBC48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899" creationId="{1234BB04-24D4-4D70-B056-F2D4705C82A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0" creationId="{A9F87E33-30BE-4CA0-B57B-B60AD787874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1" creationId="{46BA8F06-75E0-4137-B381-144F38D7AD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2" creationId="{580FC2AD-592F-40FA-A77B-E0617834276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3" creationId="{28D0252A-A6F4-4B4D-B984-85F9D4F440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4" creationId="{9F436FBC-7133-4402-87B7-8A4B02D7013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5" creationId="{09B43509-6A93-41DC-A5F6-764D8EFB15E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6" creationId="{422901CE-2F5A-4472-B317-717593E3A42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7" creationId="{7FF87929-202D-485D-919E-73EBBD5AD31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8" creationId="{61A5A524-A89C-4A97-96E9-B47D82155D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09" creationId="{BC8139B3-D85A-4341-86B5-35CBDE9DFD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0" creationId="{D66AF3C5-CEAD-4255-8878-1BBEF15DA07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1" creationId="{C1838BDB-FBE3-40C0-A5DD-FC072948AF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2" creationId="{17DAE888-54EB-436D-B939-E9C7EE10B94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3" creationId="{3FE7677A-DF94-44F6-8876-805D2716DBE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4" creationId="{E1C8EF55-2F93-4C27-9AE3-893FCCF1D75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5" creationId="{0864B2B6-3C6E-4744-829E-0702F16A0E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6" creationId="{B76C2649-A4D7-4318-B673-E2FE3D93D9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7" creationId="{C7F91C9E-DE97-4562-AAE0-9D883526DD0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8" creationId="{52B19EA5-AA6A-4CEC-AD56-225A5EBC73B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19" creationId="{A829CE4D-C887-48B5-80AC-9698CAC63CD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0" creationId="{13929B81-A306-4008-9A4F-D4345D6371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1" creationId="{C76F71BA-E68F-4B5E-B5FD-E255B165E6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2" creationId="{B22CD36A-085B-4F2C-9F99-13F46E0E5F7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3" creationId="{BF3CBE82-DFC5-49BE-A341-92447FB8270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4" creationId="{BEDB18AF-048F-4FBD-B203-14335858115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5" creationId="{CACA7A81-934B-4BC8-B20F-2B7CC82609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6" creationId="{CD3F0A8D-068F-481F-9471-85CD43E8DD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7" creationId="{2E1C2C1E-D8EA-45FA-AEF0-A7C35AFFC38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8" creationId="{7BDB8B9E-8612-49FF-8A06-1A243E30108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29" creationId="{6AC4AAC0-CB9B-4B57-86F0-C7B509EAE5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0" creationId="{C89BF88C-B68A-46A1-9E2D-F93CD08C05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1" creationId="{7F71B738-ACD8-4C01-BC66-91F2D3A4610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2" creationId="{C988368A-33E9-48B6-B2B3-45862B7FDF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3" creationId="{9E8819B8-603B-46A9-8E49-C92390AE384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4" creationId="{C127CE21-DB88-497E-8D40-F6029C1F1B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5" creationId="{67CB8F14-4D36-4237-9FDC-72B0A15FBC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6" creationId="{31F53BE8-E481-4148-9B76-4E489F09D9C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7" creationId="{97813543-F8E6-494C-A27D-C7717C0FC04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8" creationId="{89AD2848-0D16-499D-A7F8-418D72CF01B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39" creationId="{1394DFFB-37FC-45AB-970D-036684AC32B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0" creationId="{206FE339-6B45-47B7-A15E-71C6B29324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1" creationId="{0A11736E-B8EB-478F-B28B-D5C7DCB637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2" creationId="{0BCF4094-13AA-478B-A043-82BD0FAB5EA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3" creationId="{3E809092-4666-40FB-AD73-375F299E0AA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4" creationId="{109C9861-208F-4EEF-87ED-E37CFF1024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5" creationId="{086E6DBC-0BBC-40C1-AFB5-E934334016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6" creationId="{3B9DA9FE-B586-41B7-8CBE-C72A0ECD92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7" creationId="{C8142055-1CFF-400F-94D7-457EEF068FE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8" creationId="{6C86F572-FF33-4677-BE97-2FB7633562B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49" creationId="{C5820B25-0F2E-4B5A-B2E9-E7BA259E9D7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0" creationId="{5B9EBCC2-4C29-4691-B2B9-35544EFB47C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1" creationId="{050EE4D3-6AFD-4A31-86AE-8B0761B9FD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2" creationId="{CF0A40D0-DDB5-4BA6-9629-392F6AAB56A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3" creationId="{0FC01A54-B2ED-4A82-B9A6-2194BC8961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4" creationId="{31AC627C-C6CB-467A-86EC-21920AE8264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5" creationId="{2B04DF95-ED8D-4BC0-B48F-11CFED669A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6" creationId="{31BA31A6-5620-43BF-93F9-7F72F3B2A27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7" creationId="{CEAD7A18-16A8-4BC9-A658-5A09B89E84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8" creationId="{13B06D16-4B6B-4C67-B707-46FCCADC2D2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59" creationId="{147C902C-BC86-4F88-8FF3-C09E5A4974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0" creationId="{E0CC82A4-363C-4AEB-B035-E21ADB46CC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1" creationId="{B4109F7B-DEAA-46BF-8142-93DAB83CCF8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2" creationId="{F5B2B713-4053-406B-A1D0-5FDB2ED75F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3" creationId="{2F994457-37D3-46E4-A689-A8A4494701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4" creationId="{01DE4C06-EEB5-4D7B-861F-B63DCC4D52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5" creationId="{D4AFE0E4-C50A-4F88-AFBA-97395AB96E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6" creationId="{F70C0710-AA59-4FF5-97EE-78590609D92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7" creationId="{8C7B119A-3AAA-4475-8DE0-8D374FAC57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8" creationId="{EAD8D2B2-DC5B-4FEB-BB77-4D8FA612427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69" creationId="{74D205E7-5FEA-456D-8B9C-2591CDCB9BC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0" creationId="{329F5988-AB47-48BA-B0C6-51D235F284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1" creationId="{CB9A9642-9746-4A18-AD67-0C9F9C70BF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2" creationId="{92E9B141-163F-4C93-8175-37EABE1AF1C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3" creationId="{02E69ABE-44D3-4DF2-83B3-C1743344F16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4" creationId="{166B4AEC-544E-4C8A-A8B3-E0AD176582C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5" creationId="{6768E55D-6295-4411-BE7B-404E184C118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6" creationId="{E49FAE9B-8B45-4A61-B15F-8C982052292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7" creationId="{B2C90E17-CB23-4454-A390-FEE7FD4E8BB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8" creationId="{94FDB52A-76E4-4121-8FA0-02891C1113B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79" creationId="{9EAC8CF7-D2D4-4028-B4E8-D2B03E3E9D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0" creationId="{4C99DA9F-E834-429D-92D6-FB0AB4FEB56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1" creationId="{A969C098-0F5C-447C-B8C4-A7AAAACCB9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2" creationId="{CFF5E67F-3B1D-4A7E-A3F6-0C9C25D703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3" creationId="{AF3C710F-1B88-4C39-93FF-EE28044F568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4" creationId="{C99700FA-C86B-4FE8-B583-82E26C4303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5" creationId="{DFA0F44A-B5B0-497B-A695-681410EA148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6" creationId="{076B1361-8275-48D4-BDA0-9BEF25EA37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7" creationId="{FCB2F2E5-498E-46BA-A306-8E0D56A6E65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8" creationId="{FD624565-F88D-4C23-A896-203DC22833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89" creationId="{A782352C-9AF8-42AE-B53E-E23763212F7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0" creationId="{670F0185-DE45-484F-A67D-1BEBC197B5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1" creationId="{53D27BB0-877A-4950-BAC1-FEF4B68137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2" creationId="{CAD4CF81-2EB2-4837-BC84-1AE53895B41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3" creationId="{46289B6F-752C-4C9E-94F3-2CF95983FF0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4" creationId="{7B05C28B-C1FC-4AF5-90FC-EC74D3F871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5" creationId="{A44E25E9-0AAD-40CD-9CA7-D9BA7F655A5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6" creationId="{73E428CB-47AF-4C35-A60A-ADF386177D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7" creationId="{63BE1F01-7871-4116-8124-91901367C8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8" creationId="{98771927-ED20-4788-AB39-ECC92DEA272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999" creationId="{209FC204-FAFC-4B01-8759-9AAFF32653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0" creationId="{FB2CA879-18A3-4683-A32F-47A5B0B6F5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1" creationId="{8F287619-B7E9-4927-A990-14CE30966DF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2" creationId="{FD8575BA-ECB3-415E-8DD7-9CCEE84F30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3" creationId="{4B91BB1D-4C48-4A8B-A196-9255C4CE05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4" creationId="{13348C86-6E92-4095-B8A6-5854DD1102B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5" creationId="{1D1CA272-DCDE-4867-9318-EE556732E6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6" creationId="{B0F612D9-6F3B-4520-9DC9-E7D003CFDAE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7" creationId="{979F16A9-0483-4FEF-9D89-8CBE16F1D1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8" creationId="{640356A5-08A0-41B6-9386-9703CD84977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09" creationId="{CA8EDB25-CA35-45B1-A192-EFEDC8850C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0" creationId="{71F060B1-80A5-4A8E-9C5B-616FC038527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1" creationId="{3C26676B-16FE-4210-9286-72BFBE7CA9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2" creationId="{DBFAF1EA-C575-4303-BFA6-9AB37DBA89F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3" creationId="{8AFEA7FD-1445-4D7D-A536-CE432C27623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4" creationId="{2178ABA7-DE7C-4FB4-ADE4-505A2605C88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5" creationId="{89E5CA4C-7475-4021-8B6C-9F482BFFF9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6" creationId="{0B9FBD4C-1C8F-458D-9F00-1869217530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7" creationId="{1D1516B7-C326-498A-90C0-6A02C521007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8" creationId="{51F8982A-446E-475C-AC7D-173F32DABF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19" creationId="{64E12D4B-A82A-4F83-83EE-E7D017DB7D1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0" creationId="{D095D903-BE5C-403F-99F8-7C1597CE89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1" creationId="{17E21622-D3BC-4FA4-96D8-6F09B79DFB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2" creationId="{7D14B716-DED5-425E-A323-D4174414C13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3" creationId="{FF1FE9DE-E618-42D5-BE77-EF21287D41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4" creationId="{4284843E-CF1D-4404-9EE0-BF929AA41D7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5" creationId="{DBA32626-20F3-4AD6-832C-A1CB8AF943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6" creationId="{26549708-296B-4FF4-9B53-BA238177E92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7" creationId="{3B1282C2-D387-413C-9DCD-AE4E434F58B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8" creationId="{FD4E1565-0D3A-4D37-B1E0-C859CE919E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29" creationId="{B828198A-FF83-4D1D-96CA-AA3489E917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0" creationId="{460BF52D-14BA-431D-84C1-D125BE9D6C0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1" creationId="{CB0F9E77-90CC-4644-9556-90636AC6675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2" creationId="{F31C7B97-4DB4-4D9E-A520-FB15E855D82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3" creationId="{A731571F-801C-4CC5-8133-06C081C98F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4" creationId="{C439BD53-A934-418F-AE09-73B8D7F768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5" creationId="{36D46D52-ECC5-41D2-ACAB-C3517003C6F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6" creationId="{AF7682FE-6E20-4260-B825-A989D9A73D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7" creationId="{77977111-A7B4-4EE7-8039-B50A7C07CE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8" creationId="{C2970CE4-DE6E-45B2-B0D2-F8E54D63B2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39" creationId="{1BEF5C19-88EC-4B7D-8C96-07A332DCD71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0" creationId="{3C0AFF53-B1B1-403B-8E81-C8116C22BAC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1" creationId="{346FF8BE-CDAF-43A2-8C4E-BD7291A696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2" creationId="{F43A4E15-FBEF-4DAA-8E1C-C905B0705F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3" creationId="{921F3754-2873-40AB-9699-57C5501BB0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4" creationId="{9D9BA9C9-560C-402D-8716-BB0A420939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5" creationId="{B1368B4D-E951-49F6-92C9-90FB13A77C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6" creationId="{551A2272-BBAE-411D-9EB7-9325B280E5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7" creationId="{11FC2E05-58D7-465F-92BC-EEBFCE602C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8" creationId="{46C85486-8E82-463F-8EA4-24828F41CB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49" creationId="{7F26F689-02ED-497D-8939-92E0D9244C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0" creationId="{6860CDC2-EA41-478E-A535-58BCD8D2433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1" creationId="{D48A09C6-B84C-4BA6-B3E0-44292F88AB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2" creationId="{BB464C73-EC5A-4DB7-957A-9D8F2EABEB8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3" creationId="{9D0B475F-6BAB-4560-A3A8-193804779BD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4" creationId="{01056627-5B99-4940-A513-5AD9839FD2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5" creationId="{62D56F8F-4323-46DF-BD05-6165FD41DA4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6" creationId="{2E1E9379-E7E0-4CBB-85F3-734E080EB75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7" creationId="{372C7859-97E4-4E3B-9FF5-3B0EBD82F4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8" creationId="{9A721527-8ECF-498E-80C8-55E19205CE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59" creationId="{2E2AAFA6-7D7C-434E-8B7F-818AF3034E4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0" creationId="{189850EC-BF2E-495F-95DD-69D2F25AA3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1" creationId="{1D41369E-7AE1-49BE-957A-3B9A4304927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2" creationId="{09F9CF4C-0906-4FE5-AFE5-A0864944BBA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3" creationId="{D43A272E-5329-44E8-8991-0CB2A9CF854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4" creationId="{4F09DE27-E261-4C0D-9391-E956C68DF6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5" creationId="{48AFDEFF-5E11-421E-95AC-44179B49FED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6" creationId="{5BFFF8ED-F03E-446B-AE0B-68C84AC69FB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7" creationId="{1D6BAA4E-A678-4337-BB90-222B6AFCAA7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8" creationId="{6690BC88-9236-4A35-8F55-D48B21C43CD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69" creationId="{03A82CA0-8A2A-4CB8-99E3-F63B0BD8C6B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0" creationId="{262EE171-7687-4A91-AB36-413690C132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1" creationId="{0831D7A8-7FDA-4027-9D73-17FE639FE3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2" creationId="{8879A14A-B141-4044-B14D-D5D2826683A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3" creationId="{079C6ED2-9F19-4766-93A1-11AF8F1E1D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4" creationId="{45F946B8-4834-4783-99E1-00ED43203F7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5" creationId="{9BC2699E-DE67-4A40-9412-47F70DFF75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6" creationId="{94184D2F-8A5D-404E-86A3-E1A9BB4E642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7" creationId="{ACB7AE85-6082-4AB5-A3EF-F003357D58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8" creationId="{3F5CD86A-6E90-4B62-AF29-A2BC55D9CC9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79" creationId="{2A32F0F2-CE22-4F97-95C1-17B75ED4AC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0" creationId="{6E0DED93-E260-4980-8DA8-266A372D22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1" creationId="{F534102D-6E1D-4140-989C-F176B00DCA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2" creationId="{76D7E393-9973-4C3A-8348-20FD9407605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3" creationId="{F8704958-C42E-416F-BBE1-805C38ADCA8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4" creationId="{809B5E83-B5CF-4C25-9204-9379B703D8E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5" creationId="{1D8C402E-2158-41F5-9BA8-3D52A6EAC2D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6" creationId="{816CB8E3-78CE-4F66-B517-867C5AC2060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7" creationId="{0BC1A38D-73CE-4A91-A1D5-92A2ADF58B1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8" creationId="{7BA22A20-39BD-46D2-BE8E-2366A6F7A7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89" creationId="{26277686-25E6-457C-A211-50BBB7B6611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0" creationId="{70385894-930D-4CF7-BCA2-F513D3D258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1" creationId="{38C89786-3265-4C16-8532-13A89543ED1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2" creationId="{86499935-F72B-4292-8B25-08C1880F06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3" creationId="{9EC23C5C-0D65-461F-876D-50DF499B3F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4" creationId="{A231F62C-5F48-4973-B8BD-FE0743CC416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5" creationId="{D71F3F87-AF9D-4494-8F16-72736C5E881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6" creationId="{46E44C29-44CD-4552-98E2-53C7BD8BAD3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7" creationId="{BB82D17A-66C0-4CD1-9769-66E5D43C5CE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8" creationId="{2354548A-9154-4690-A462-87378620463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099" creationId="{967044A3-79ED-4DE2-BD2F-7437F5F6443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0" creationId="{CDD97ECE-A91C-4874-A360-ED99684B04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1" creationId="{11FAEC41-AF4B-4438-8D5C-530F4F07348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2" creationId="{1AE5179B-B2ED-4A6B-B10E-8A0DB4B7758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3" creationId="{63D9E656-3499-4FBB-82F5-F76F7FEE0FA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4" creationId="{4C90CD6D-C896-4321-9417-20C068A3C2D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5" creationId="{C619B32A-8E31-467A-9733-DF5589EC7B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6" creationId="{72B5CC73-0D33-42A4-8B78-47F63317912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7" creationId="{B458D9F0-82D5-48F8-BC57-17820F2EDB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8" creationId="{94ECF2C1-5AF9-4E65-B1BD-4434F5839A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09" creationId="{789479B9-D70D-4080-AE4D-AFCB30D7DB3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0" creationId="{684773AC-8821-4F1D-A527-24A20ABDEEE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1" creationId="{5EA40E3E-CA17-422E-989E-7D4E5C7063A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2" creationId="{44E2124F-2E33-469F-BF89-A457E51F171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3" creationId="{A52859B2-38E3-430C-9F3D-C76813E780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4" creationId="{A2A1A76D-3922-47C5-A674-3CD95982D6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5" creationId="{131DB3D0-21C7-4F6F-AA6B-A503006603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6" creationId="{2585BA12-1E5A-4F71-BE0B-480C85C49EF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7" creationId="{EF006D03-E511-41F9-9A9B-BF87B3D0DE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8" creationId="{A0D4100A-379B-42BE-9A13-C323D68C9F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19" creationId="{64036DE9-A1B7-4990-9EBC-699D03C2927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0" creationId="{CC9D2909-7883-4084-8B63-4AED04C0866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1" creationId="{3DA11488-58BA-4ACF-9E9D-8B29A7BBD59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2" creationId="{B35C9E9F-B1E5-4D6F-AAD4-40D53FAF79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3" creationId="{63BBCA98-55F3-46BA-A245-DC8999172AE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4" creationId="{CEFC6959-2C12-4291-AB1D-365293CD0C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5" creationId="{D4637035-7330-41CA-9830-123568FEFD0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6" creationId="{6731407C-9ED0-48F0-842F-4AB9B87985F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7" creationId="{EDDEA9EE-ADF6-4F33-A381-D9201E0104A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8" creationId="{16A78FCB-3936-4436-966A-554F779930A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29" creationId="{E85E72FE-9943-4961-BC92-6778ABEED6F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0" creationId="{F585E07A-543C-4DE5-AEBC-22E82770B83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1" creationId="{EE848366-2C20-40A4-87E9-6FD7EF3E49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2" creationId="{04E26590-B352-454C-910A-8D026F7446B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3" creationId="{2D3033E6-D70E-4DAB-8598-6D26679F06C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4" creationId="{715AA578-3A77-4148-BB63-82F912CA242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5" creationId="{69C24407-4A0E-4B3B-80BF-5538A8D206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6" creationId="{79F7E6F8-3858-4050-B60C-8CB91E6205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7" creationId="{DDF5CAD4-96BF-46B9-8D6A-12AE8246805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8" creationId="{12FBCF72-EBC3-424D-8329-29A5C00F3D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39" creationId="{969C5147-E896-4B74-9421-638A1480F30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0" creationId="{DE50734D-8292-47CF-8467-7061237771C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1" creationId="{C278F8EA-1336-4511-809C-63F043A9319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2" creationId="{4ECF21EF-5FF0-4292-AD9D-7FC30C68E5E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3" creationId="{84A94691-2344-407B-A62E-91E3030341A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4" creationId="{64D97F36-A5CF-4D55-8B0E-F2492F5B52B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5" creationId="{4A1159F8-F617-4F6C-BC6B-F261245E3DA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6" creationId="{44925259-7BBC-4132-AD5B-100B0B14032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7" creationId="{F5C7BE92-8278-46D1-BC13-AB27F3D5B51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8" creationId="{EE117B43-BCCD-425E-B6D6-284FE2458E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49" creationId="{D3F1ECED-474B-4F37-81BF-BC652C9D012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0" creationId="{C9320602-CF22-4D45-AB52-3A452441738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1" creationId="{3D2A4204-28B0-48C8-8B11-D4E2CF03A4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2" creationId="{3604FBEB-6262-44DE-AA05-F3F03F771F9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3" creationId="{8644856E-0BD3-4179-8F24-0AFFC255085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4" creationId="{95BCE8ED-4A76-473A-BEC3-41F0B23320A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5" creationId="{10E6AFE4-220F-45E1-8DBC-EB98B13D1C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6" creationId="{97B8EE4C-4790-4240-B95B-4006B463AC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7" creationId="{9AA1FBFD-64CC-451C-A815-D2797BA8B3F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8" creationId="{BC44C813-85EE-462B-A0AA-E832435841D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59" creationId="{91EFDACA-E8F9-47B9-BE6C-C3F09404096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0" creationId="{BFD51840-AB7F-4B50-BD80-D9C267B5240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1" creationId="{0AB1DD26-217A-4D92-B6E1-2990E5791AD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2" creationId="{43F5F222-C922-4909-A324-EC76C3ADDDD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3" creationId="{1FFF6CA8-E8F0-425A-A58B-F07BF7D0E44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4" creationId="{7BB08D30-1811-4A9C-B313-9C9AE5AB898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5" creationId="{75CA0523-ED8F-44A8-A189-A68EA64AFFE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6" creationId="{0C4F2AC2-E6CC-4C3A-8D13-9A358F78AAB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7" creationId="{1330DACB-290C-46F5-A420-860799D0B3D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8" creationId="{916AD0B4-91E7-4DA3-8686-7DDF48F911E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69" creationId="{C04AF5E6-C739-4240-9180-7FC376625C1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0" creationId="{D3BBA554-FD94-46AC-9E47-80017F4D805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1" creationId="{5A0AE594-F26B-4AC3-85C7-80A0AF712B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2" creationId="{CFB7E72B-1E66-4FA9-A544-11403B4B096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3" creationId="{010C8B6D-6CAC-45F6-BC20-4DE354DE195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4" creationId="{A83CED82-208E-4BB7-B160-C797134622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5" creationId="{F3F1C2CA-32B4-4578-8ADA-0521ED44030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6" creationId="{F53149DA-02E0-4F53-AAF6-541F5710C7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7" creationId="{2B3ECCA2-C195-4716-A385-DA7C8BE052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8" creationId="{AFCE1299-5336-48AE-9ECB-B427E41E1AC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79" creationId="{E099CC81-02F2-42A8-A74F-043AA7D70BD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0" creationId="{4115C82F-4E08-4F32-BC69-3479F74D1B1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1" creationId="{CD333377-FD5C-4814-A21D-11D609D9B9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2" creationId="{66C1E32D-878E-47A9-A7D0-90C1E98A8A9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3" creationId="{18FCF775-0E27-421E-B794-8A16F9E172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4" creationId="{DDC76D62-5502-4BC0-87F6-5E785C744DF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5" creationId="{26C06B37-3D62-4E27-AAA9-CAB864EAFA7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6" creationId="{D0C78811-9038-45BD-BF37-94D540903D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7" creationId="{AF4DCCAD-76D4-49D0-915D-2E115F12B7A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8" creationId="{86838645-8221-42BB-9825-498242FC127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89" creationId="{F0D877B4-3D9A-41F9-9106-048DCE7678F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0" creationId="{282A4C44-25C5-4E92-BB95-47A5246EA7B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1" creationId="{82A1D477-8B38-4AF0-9D87-F267BE7908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2" creationId="{B5C5E605-5EB9-4BC3-BC91-BBFE8390D88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3" creationId="{D5876D89-A79B-41D8-81DF-F640793378C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4" creationId="{9DA15675-43F3-4C72-BFCE-D13E44438B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5" creationId="{D7E7785C-BE8C-46E5-A8C1-84B0C8605B8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6" creationId="{25ACF833-0F1E-4F38-87ED-5118CAD629D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7" creationId="{757A2EC6-E50C-497E-A80D-0832C084EEE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8" creationId="{679DADA8-2150-48D6-B2A9-0D18D7DE5FE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199" creationId="{35527ABF-9DB6-4A1C-9801-B2E185C988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0" creationId="{270456B3-923A-4043-92FB-6AA7D4371DE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1" creationId="{A4ADFBF8-E4DB-4767-BD9D-3F132FBEB9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2" creationId="{D0BFB583-5F73-40FA-B0A7-5460BB5AF7F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3" creationId="{AE39AF98-2A94-4840-8D89-BF98B0B594C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4" creationId="{C93A825E-7477-45A6-8815-36E9A0FF047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5" creationId="{13CEFC10-4425-40F7-9CDC-9A645F6B582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6" creationId="{BB1E626F-0404-4215-8097-E33CF58DDB9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7" creationId="{E7858BC7-D581-4082-BDC1-1CB03844591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8" creationId="{74AD8DF7-A4A9-47FD-A317-E25ED1A643A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09" creationId="{56B86F31-DC3B-4399-9CDF-2E7E051E702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0" creationId="{949FA9EA-3BB8-47AB-B94F-0A59A9AB005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1" creationId="{BC3F3C6E-44E6-435C-B375-9838FCF0319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2" creationId="{9A15EECA-F311-425A-B3B0-F78AB7CA804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3" creationId="{E24CA252-5AB9-497E-964F-018C64D4728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4" creationId="{E3F18F7C-393A-461E-A067-E38C48EB1C0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5" creationId="{80D9409F-CC92-43F4-97F6-87FCABE7DE7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6" creationId="{09633C3A-FF98-4C65-8BC7-F2E3C0DF88B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7" creationId="{4EE6E012-47A3-4CB2-BA97-1931701E22F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8" creationId="{4A820ED1-1336-4F7D-AF32-CDA08D7C63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19" creationId="{08CD52BA-DCF7-4C45-B094-B87BDDB917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0" creationId="{01E0DA64-5B3A-46CE-91DC-A118FD2278F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1" creationId="{720B951E-EF7D-4566-9C29-8B7CF404CD3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2" creationId="{0B4ABD66-955E-426C-9DFE-04884EFED10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3" creationId="{2DBF9D4F-F805-45A9-9634-8F748121FB9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4" creationId="{7F63DEFB-C3FC-42D8-AE8B-183AA9314D9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5" creationId="{DEEFEE06-6A4E-4E1B-BD54-2645318A85F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6" creationId="{7DB9046A-9957-483C-B7D9-5506E206624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7" creationId="{8FD0ED11-68BA-4AD0-AB58-1373F7B9A42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8" creationId="{DC18F3F3-1E4E-4EC4-BD72-22B9A680315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29" creationId="{004FE7A8-6EEC-4240-BE66-55716CEB2DC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0" creationId="{C673C0EA-109D-4183-8F99-69515265FE2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1" creationId="{F6AA109F-4807-4BCB-A6EC-B3000E76DE2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2" creationId="{75BC251D-0A43-4A02-9CC2-249518CB05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3" creationId="{9FA78B19-E2E1-44A0-A138-A60DF2B7A0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4" creationId="{B55BA84C-82E9-4184-8E75-0987B5BA54B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5" creationId="{D2C902E4-6C6F-4151-B085-F1948292E57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6" creationId="{72A37457-9DDC-414D-81DD-07BA50FBC8F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7" creationId="{F484D36D-1673-46E4-9392-D6B957710B1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8" creationId="{FF9DD3BE-9811-4F9C-A11E-B4B26C497FB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39" creationId="{2F46FF4E-BB98-4682-A578-B746F71B280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0" creationId="{241EA24A-82B2-4187-8B5E-344CE4FA47B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1" creationId="{8BFEB66E-43BC-44EF-9D0C-8FAF99111B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2" creationId="{2042F3EA-646F-4165-A70A-612BDE24958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3" creationId="{9CB1AEC0-D8DD-4003-8906-7EE1764D0DF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4" creationId="{75474D51-E4D7-42DC-AD0C-85AAC12012F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5" creationId="{88F3F853-0312-41B8-B8B9-1DC2A85CA86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6" creationId="{824FA0D7-841E-4D32-A7E5-FC9B212F8C0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7" creationId="{29FEE216-2782-4DB2-8E0A-6E62DACE05D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8" creationId="{6A0DA3E5-AE6C-4E44-BB8A-39CC0C9BCD3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49" creationId="{B0B4E700-1EF2-4267-A32D-8B839299ED7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0" creationId="{6E8E6EDB-2B52-4139-B44D-4B430C12FFF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1" creationId="{653DB9E9-AD77-4B81-BFCD-A8300988C4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2" creationId="{342764B4-6272-4B95-9FA2-8B8389EC2A1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3" creationId="{E972C521-84EA-402E-8485-2E29F28A3D6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4" creationId="{066C89B5-493F-4DA1-964E-2130DC16919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5" creationId="{2FE1E40D-37E8-4720-A349-3B180AD3316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6" creationId="{6305DF7E-FA5C-477F-9FD1-87AD1EE45DD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7" creationId="{F80107F4-12CD-471C-955A-9CF0D95BD23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8" creationId="{85713E40-549F-436F-B941-FEA9024692A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59" creationId="{E63002B4-52D9-4DCD-A7A6-08E059535B4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0" creationId="{24B7837F-F305-495E-B58F-D3C149B2DF2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1" creationId="{4AE94579-7736-463F-BA1D-BFFFF24934E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2" creationId="{6CAAFD0C-80D9-46BC-A76E-5BC25DABE49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3" creationId="{28D8BF0A-E724-4A23-BF67-840FAB848F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4" creationId="{8380A1A7-127A-483E-97F1-22ECE142AA9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5" creationId="{8A5FDB9B-92D7-4433-B42C-2BAC703944A3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6" creationId="{94569D18-AD66-4066-8FF3-378E7867E2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7" creationId="{79229D34-32FE-448E-8C3B-04BA4B2E8F6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8" creationId="{FE822904-9EDD-49DE-8C72-333737C6D20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69" creationId="{11F8B9F8-B3A0-4C21-9FBF-81DD0057E6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0" creationId="{4FA3CC33-5D7A-4F3F-828E-CC04D5841ED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1" creationId="{6099A281-B3B2-44D6-BA58-58FE04647F0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2" creationId="{4459BE2E-A925-44E7-826C-F6F40D65CF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3" creationId="{D04ED162-F574-4BD3-8BE9-6AAFFCEFA86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4" creationId="{8C1EA0A1-194A-4655-822F-B946D6A3D02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5" creationId="{856BDB0C-D675-4EC5-AFBE-F03AD58EE6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6" creationId="{FBB462F4-5FE5-4F5F-BFE8-414F4E72D719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7" creationId="{06323D2F-EE80-424D-A6F5-75C26721FAC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8" creationId="{DF36F15D-D38F-4679-97C8-D860FCDEEBD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79" creationId="{E4E769CE-C7C9-42DD-8C34-613DD9ABBEC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0" creationId="{4E779EB6-4F50-44C8-BA2D-BE62C443294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1" creationId="{99626CCF-3680-4F5A-9EAB-C90ED9A79A3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2" creationId="{1DEE0C1A-F023-4E54-9F4A-EB13AAB0FCE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3" creationId="{4672D85E-8A8D-44C5-87BA-4F6AC6E075E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4" creationId="{4CBC2FD0-99AA-4A12-B820-AB3DFD28126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5" creationId="{AB503483-A436-4981-830F-A010273E45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6" creationId="{1B40F0C6-867B-458F-AB74-FE8F76F70DB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7" creationId="{B3F9EA90-B084-4FD4-80EC-C864F6254CA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8" creationId="{900D7534-B510-4FB4-9DFB-D1D33B46FD50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89" creationId="{5D1CDA62-21B4-49BB-8A32-C65941152B8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0" creationId="{2E6B2AC9-0BDF-4499-8901-8167449AF33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1" creationId="{ECD5D212-DDA2-44AF-8CDC-FE52D49C5A7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2" creationId="{EEB8BFA8-706C-4981-B098-8DA685351BB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3" creationId="{44C4D291-A2C0-402E-B819-8ABBA56CDC2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4" creationId="{1C45CF4D-29A9-4F47-913D-9644D43E48F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5" creationId="{438E75D9-5E43-40C9-A36F-A024B26D64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6" creationId="{93799B9C-11F3-4957-B2F5-AF6D6F106975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7" creationId="{DC883027-1370-4395-8AEB-64D37C64F34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8" creationId="{60AEDED9-368D-44B5-9084-042627343EA4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299" creationId="{F805D686-67F9-4D4D-89C9-ACD83910B33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0" creationId="{8F32B72E-96CF-4584-B24C-F5A916A005BF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1" creationId="{C3D6E5FD-D9E3-4053-9AC5-BC83360F259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2" creationId="{904F85B7-3BB2-4646-A25D-3E9A217EB0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3" creationId="{BA14DC96-6E92-4C79-B7C4-88AFB9D210CC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4" creationId="{0EF876CA-4E97-4FFF-AD78-A6A15BB7D18B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5" creationId="{A47871AF-FB8A-40C0-9AF4-0DC36BD4F336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6" creationId="{7F849F36-22D3-4899-8F85-6A2CEFC9603E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7" creationId="{A15FBA91-B95A-467B-A5BF-C8D80809DA21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8" creationId="{7F9EEADD-B452-4A17-9BD8-22692F7A081D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09" creationId="{F0D990F2-7D70-4110-A422-C39D0D769997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0" creationId="{1E14E1AD-495B-43D9-85B2-88BE4BEC6782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1" creationId="{5608BA01-5FB1-4396-B196-C8A17FF1C03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2" creationId="{10809B3A-76C4-4A5F-A6FD-9A7A59CFC59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3" creationId="{4B4D170C-935E-4A28-AB00-9998FF38391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4" creationId="{C8C999F8-C242-4110-9A75-F25C97AA574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5" creationId="{C5E10855-E0F7-4824-996F-47EC8F8B39A8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6" creationId="{EC6B97AB-7DC1-4FA2-B2AB-DE2B6F28921A}"/>
          </ac:spMkLst>
        </pc:spChg>
        <pc:spChg chg="mod">
          <ac:chgData name="Greta Cocchi" userId="0388a631-cb8c-462c-8945-0f40637149d6" providerId="ADAL" clId="{C124C6EF-AB41-4478-BF68-6345F2D49E8B}" dt="2025-08-26T15:10:18.725" v="1469" actId="27803"/>
          <ac:spMkLst>
            <pc:docMk/>
            <pc:sldMk cId="3228331207" sldId="393"/>
            <ac:spMk id="1317" creationId="{6B0D651E-05F8-496E-8F92-6F201EA99418}"/>
          </ac:spMkLst>
        </pc:spChg>
        <pc:grpChg chg="add del mod">
          <ac:chgData name="Greta Cocchi" userId="0388a631-cb8c-462c-8945-0f40637149d6" providerId="ADAL" clId="{C124C6EF-AB41-4478-BF68-6345F2D49E8B}" dt="2025-08-26T15:10:10.067" v="1468" actId="165"/>
          <ac:grpSpMkLst>
            <pc:docMk/>
            <pc:sldMk cId="3228331207" sldId="393"/>
            <ac:grpSpMk id="8" creationId="{C709483C-A601-4F07-962E-B74157B43D47}"/>
          </ac:grpSpMkLst>
        </pc:grpChg>
        <pc:grpChg chg="add mod">
          <ac:chgData name="Greta Cocchi" userId="0388a631-cb8c-462c-8945-0f40637149d6" providerId="ADAL" clId="{C124C6EF-AB41-4478-BF68-6345F2D49E8B}" dt="2025-08-26T09:21:04.311" v="597" actId="1076"/>
          <ac:grpSpMkLst>
            <pc:docMk/>
            <pc:sldMk cId="3228331207" sldId="393"/>
            <ac:grpSpMk id="12" creationId="{6CE76B45-1286-475E-BE08-9FAEBFA38FBE}"/>
          </ac:grpSpMkLst>
        </pc:grpChg>
        <pc:grpChg chg="mod">
          <ac:chgData name="Greta Cocchi" userId="0388a631-cb8c-462c-8945-0f40637149d6" providerId="ADAL" clId="{C124C6EF-AB41-4478-BF68-6345F2D49E8B}" dt="2025-08-26T09:15:58.138" v="558"/>
          <ac:grpSpMkLst>
            <pc:docMk/>
            <pc:sldMk cId="3228331207" sldId="393"/>
            <ac:grpSpMk id="14" creationId="{8A2A849C-48D4-4BD3-8CB1-6E6AA002E41F}"/>
          </ac:grpSpMkLst>
        </pc:grpChg>
        <pc:grpChg chg="del mod">
          <ac:chgData name="Greta Cocchi" userId="0388a631-cb8c-462c-8945-0f40637149d6" providerId="ADAL" clId="{C124C6EF-AB41-4478-BF68-6345F2D49E8B}" dt="2025-08-26T15:10:18.725" v="1469" actId="27803"/>
          <ac:grpSpMkLst>
            <pc:docMk/>
            <pc:sldMk cId="3228331207" sldId="393"/>
            <ac:grpSpMk id="21" creationId="{CEEDE8B9-69BA-4415-8ACF-2621C60D7C6B}"/>
          </ac:grpSpMkLst>
        </pc:grpChg>
        <pc:grpChg chg="mod">
          <ac:chgData name="Greta Cocchi" userId="0388a631-cb8c-462c-8945-0f40637149d6" providerId="ADAL" clId="{C124C6EF-AB41-4478-BF68-6345F2D49E8B}" dt="2025-08-26T15:10:18.725" v="1469" actId="27803"/>
          <ac:grpSpMkLst>
            <pc:docMk/>
            <pc:sldMk cId="3228331207" sldId="393"/>
            <ac:grpSpMk id="23" creationId="{7BFF432A-6AFC-4EE7-84FA-1F27E6D61104}"/>
          </ac:grpSpMkLst>
        </pc:grpChg>
        <pc:grpChg chg="del">
          <ac:chgData name="Greta Cocchi" userId="0388a631-cb8c-462c-8945-0f40637149d6" providerId="ADAL" clId="{C124C6EF-AB41-4478-BF68-6345F2D49E8B}" dt="2025-08-12T10:29:20.052" v="14" actId="478"/>
          <ac:grpSpMkLst>
            <pc:docMk/>
            <pc:sldMk cId="3228331207" sldId="393"/>
            <ac:grpSpMk id="36" creationId="{C0954E56-180A-4296-BC59-3BDE5FF5AA03}"/>
          </ac:grpSpMkLst>
        </pc:grpChg>
        <pc:grpChg chg="del">
          <ac:chgData name="Greta Cocchi" userId="0388a631-cb8c-462c-8945-0f40637149d6" providerId="ADAL" clId="{C124C6EF-AB41-4478-BF68-6345F2D49E8B}" dt="2025-08-12T10:29:16.720" v="12" actId="478"/>
          <ac:grpSpMkLst>
            <pc:docMk/>
            <pc:sldMk cId="3228331207" sldId="393"/>
            <ac:grpSpMk id="37" creationId="{C6572797-2A6E-4F66-9FDB-ACFAEE6CA99F}"/>
          </ac:grpSpMkLst>
        </pc:grpChg>
        <pc:picChg chg="add del mod topLvl">
          <ac:chgData name="Greta Cocchi" userId="0388a631-cb8c-462c-8945-0f40637149d6" providerId="ADAL" clId="{C124C6EF-AB41-4478-BF68-6345F2D49E8B}" dt="2025-08-26T15:10:18.725" v="1469" actId="27803"/>
          <ac:picMkLst>
            <pc:docMk/>
            <pc:sldMk cId="3228331207" sldId="393"/>
            <ac:picMk id="4" creationId="{76EBB037-831F-40C3-9E7C-5C85311BB7AE}"/>
          </ac:picMkLst>
        </pc:picChg>
        <pc:picChg chg="add del">
          <ac:chgData name="Greta Cocchi" userId="0388a631-cb8c-462c-8945-0f40637149d6" providerId="ADAL" clId="{C124C6EF-AB41-4478-BF68-6345F2D49E8B}" dt="2025-08-26T09:15:37.867" v="553" actId="478"/>
          <ac:picMkLst>
            <pc:docMk/>
            <pc:sldMk cId="3228331207" sldId="393"/>
            <ac:picMk id="7" creationId="{0F297A81-283C-41D3-A9BC-1E5F423C65AB}"/>
          </ac:picMkLst>
        </pc:picChg>
        <pc:picChg chg="add del mod">
          <ac:chgData name="Greta Cocchi" userId="0388a631-cb8c-462c-8945-0f40637149d6" providerId="ADAL" clId="{C124C6EF-AB41-4478-BF68-6345F2D49E8B}" dt="2025-08-25T14:40:54.609" v="420" actId="478"/>
          <ac:picMkLst>
            <pc:docMk/>
            <pc:sldMk cId="3228331207" sldId="393"/>
            <ac:picMk id="7" creationId="{37B4FC54-9DE6-4335-AA28-899D59FC9F8C}"/>
          </ac:picMkLst>
        </pc:picChg>
        <pc:picChg chg="del mod">
          <ac:chgData name="Greta Cocchi" userId="0388a631-cb8c-462c-8945-0f40637149d6" providerId="ADAL" clId="{C124C6EF-AB41-4478-BF68-6345F2D49E8B}" dt="2025-08-26T09:16:09.026" v="562" actId="478"/>
          <ac:picMkLst>
            <pc:docMk/>
            <pc:sldMk cId="3228331207" sldId="393"/>
            <ac:picMk id="16" creationId="{CFF74DCD-4E83-45DC-B501-4E0854694925}"/>
          </ac:picMkLst>
        </pc:picChg>
        <pc:picChg chg="mod">
          <ac:chgData name="Greta Cocchi" userId="0388a631-cb8c-462c-8945-0f40637149d6" providerId="ADAL" clId="{C124C6EF-AB41-4478-BF68-6345F2D49E8B}" dt="2025-08-26T15:10:18.725" v="1469" actId="27803"/>
          <ac:picMkLst>
            <pc:docMk/>
            <pc:sldMk cId="3228331207" sldId="393"/>
            <ac:picMk id="22" creationId="{72C4D097-2B6A-4A33-9340-D43218704C53}"/>
          </ac:picMkLst>
        </pc:picChg>
        <pc:picChg chg="add del mod">
          <ac:chgData name="Greta Cocchi" userId="0388a631-cb8c-462c-8945-0f40637149d6" providerId="ADAL" clId="{C124C6EF-AB41-4478-BF68-6345F2D49E8B}" dt="2025-08-12T14:40:19.500" v="258" actId="478"/>
          <ac:picMkLst>
            <pc:docMk/>
            <pc:sldMk cId="3228331207" sldId="393"/>
            <ac:picMk id="34" creationId="{40D5038E-1A75-4E45-86D7-4E075B17F594}"/>
          </ac:picMkLst>
        </pc:picChg>
      </pc:sldChg>
      <pc:sldChg chg="addSp delSp modSp add mod modAnim addCm delCm modCm">
        <pc:chgData name="Greta Cocchi" userId="0388a631-cb8c-462c-8945-0f40637149d6" providerId="ADAL" clId="{C124C6EF-AB41-4478-BF68-6345F2D49E8B}" dt="2025-08-26T15:25:00.575" v="1568"/>
        <pc:sldMkLst>
          <pc:docMk/>
          <pc:sldMk cId="2074013495" sldId="394"/>
        </pc:sldMkLst>
        <pc:spChg chg="mod">
          <ac:chgData name="Greta Cocchi" userId="0388a631-cb8c-462c-8945-0f40637149d6" providerId="ADAL" clId="{C124C6EF-AB41-4478-BF68-6345F2D49E8B}" dt="2025-08-12T14:36:50.945" v="225" actId="20577"/>
          <ac:spMkLst>
            <pc:docMk/>
            <pc:sldMk cId="2074013495" sldId="394"/>
            <ac:spMk id="4" creationId="{211B708E-5D66-AC4E-88EB-D50C6EC8E48C}"/>
          </ac:spMkLst>
        </pc:spChg>
        <pc:spChg chg="del">
          <ac:chgData name="Greta Cocchi" userId="0388a631-cb8c-462c-8945-0f40637149d6" providerId="ADAL" clId="{C124C6EF-AB41-4478-BF68-6345F2D49E8B}" dt="2025-08-12T14:48:08.634" v="337" actId="478"/>
          <ac:spMkLst>
            <pc:docMk/>
            <pc:sldMk cId="2074013495" sldId="394"/>
            <ac:spMk id="5" creationId="{8748F7D4-36A8-704E-AF37-08718846C335}"/>
          </ac:spMkLst>
        </pc:spChg>
        <pc:spChg chg="add mod">
          <ac:chgData name="Greta Cocchi" userId="0388a631-cb8c-462c-8945-0f40637149d6" providerId="ADAL" clId="{C124C6EF-AB41-4478-BF68-6345F2D49E8B}" dt="2025-08-12T14:48:08.929" v="338"/>
          <ac:spMkLst>
            <pc:docMk/>
            <pc:sldMk cId="2074013495" sldId="394"/>
            <ac:spMk id="8" creationId="{C65C3BD3-615F-4DDD-A30D-9A0AA1859C93}"/>
          </ac:spMkLst>
        </pc:spChg>
        <pc:spChg chg="add mod ord">
          <ac:chgData name="Greta Cocchi" userId="0388a631-cb8c-462c-8945-0f40637149d6" providerId="ADAL" clId="{C124C6EF-AB41-4478-BF68-6345F2D49E8B}" dt="2025-08-26T15:00:12.676" v="1307" actId="167"/>
          <ac:spMkLst>
            <pc:docMk/>
            <pc:sldMk cId="2074013495" sldId="394"/>
            <ac:spMk id="15" creationId="{F937272F-9E38-4F73-A160-FCDE6936ACD0}"/>
          </ac:spMkLst>
        </pc:spChg>
        <pc:spChg chg="add mod topLvl">
          <ac:chgData name="Greta Cocchi" userId="0388a631-cb8c-462c-8945-0f40637149d6" providerId="ADAL" clId="{C124C6EF-AB41-4478-BF68-6345F2D49E8B}" dt="2025-08-26T15:24:54.290" v="1566" actId="165"/>
          <ac:spMkLst>
            <pc:docMk/>
            <pc:sldMk cId="2074013495" sldId="394"/>
            <ac:spMk id="16" creationId="{2A954937-E0AA-468A-87FB-2B39DE791CC8}"/>
          </ac:spMkLst>
        </pc:spChg>
        <pc:spChg chg="add mod ord">
          <ac:chgData name="Greta Cocchi" userId="0388a631-cb8c-462c-8945-0f40637149d6" providerId="ADAL" clId="{C124C6EF-AB41-4478-BF68-6345F2D49E8B}" dt="2025-08-26T15:24:29.787" v="1563" actId="164"/>
          <ac:spMkLst>
            <pc:docMk/>
            <pc:sldMk cId="2074013495" sldId="394"/>
            <ac:spMk id="19" creationId="{16FBCC2B-D3E5-43A6-91B7-B61B44C12EA6}"/>
          </ac:spMkLst>
        </pc:spChg>
        <pc:spChg chg="add mod ord">
          <ac:chgData name="Greta Cocchi" userId="0388a631-cb8c-462c-8945-0f40637149d6" providerId="ADAL" clId="{C124C6EF-AB41-4478-BF68-6345F2D49E8B}" dt="2025-08-26T15:24:29.787" v="1563" actId="164"/>
          <ac:spMkLst>
            <pc:docMk/>
            <pc:sldMk cId="2074013495" sldId="394"/>
            <ac:spMk id="20" creationId="{63AFDF6A-C947-4E85-B449-9CEF2AA6C52F}"/>
          </ac:spMkLst>
        </pc:spChg>
        <pc:grpChg chg="add del mod">
          <ac:chgData name="Greta Cocchi" userId="0388a631-cb8c-462c-8945-0f40637149d6" providerId="ADAL" clId="{C124C6EF-AB41-4478-BF68-6345F2D49E8B}" dt="2025-08-26T15:24:54.290" v="1566" actId="165"/>
          <ac:grpSpMkLst>
            <pc:docMk/>
            <pc:sldMk cId="2074013495" sldId="394"/>
            <ac:grpSpMk id="18" creationId="{800F5AA0-4072-407E-BC18-A91004FD6E70}"/>
          </ac:grpSpMkLst>
        </pc:grpChg>
        <pc:grpChg chg="add mod">
          <ac:chgData name="Greta Cocchi" userId="0388a631-cb8c-462c-8945-0f40637149d6" providerId="ADAL" clId="{C124C6EF-AB41-4478-BF68-6345F2D49E8B}" dt="2025-08-26T15:24:18.929" v="1560" actId="164"/>
          <ac:grpSpMkLst>
            <pc:docMk/>
            <pc:sldMk cId="2074013495" sldId="394"/>
            <ac:grpSpMk id="22" creationId="{BEF009C5-BA46-4FE9-AA4A-AC2D3A1D9D35}"/>
          </ac:grpSpMkLst>
        </pc:grpChg>
        <pc:grpChg chg="add mod">
          <ac:chgData name="Greta Cocchi" userId="0388a631-cb8c-462c-8945-0f40637149d6" providerId="ADAL" clId="{C124C6EF-AB41-4478-BF68-6345F2D49E8B}" dt="2025-08-26T15:24:25.815" v="1562" actId="164"/>
          <ac:grpSpMkLst>
            <pc:docMk/>
            <pc:sldMk cId="2074013495" sldId="394"/>
            <ac:grpSpMk id="23" creationId="{D9E91E9D-5C71-49B1-97C7-342AF2831B4C}"/>
          </ac:grpSpMkLst>
        </pc:grpChg>
        <pc:grpChg chg="add mod">
          <ac:chgData name="Greta Cocchi" userId="0388a631-cb8c-462c-8945-0f40637149d6" providerId="ADAL" clId="{C124C6EF-AB41-4478-BF68-6345F2D49E8B}" dt="2025-08-26T15:24:29.787" v="1563" actId="164"/>
          <ac:grpSpMkLst>
            <pc:docMk/>
            <pc:sldMk cId="2074013495" sldId="394"/>
            <ac:grpSpMk id="24" creationId="{126B45C1-AC94-43A8-AECB-86A0F9C89B3A}"/>
          </ac:grpSpMkLst>
        </pc:grpChg>
        <pc:picChg chg="add del mod topLvl modCrop">
          <ac:chgData name="Greta Cocchi" userId="0388a631-cb8c-462c-8945-0f40637149d6" providerId="ADAL" clId="{C124C6EF-AB41-4478-BF68-6345F2D49E8B}" dt="2025-08-26T15:24:54.290" v="1566" actId="165"/>
          <ac:picMkLst>
            <pc:docMk/>
            <pc:sldMk cId="2074013495" sldId="394"/>
            <ac:picMk id="3" creationId="{56AA2D27-63E3-4D54-886F-E9972B65EBF7}"/>
          </ac:picMkLst>
        </pc:picChg>
        <pc:picChg chg="del mod">
          <ac:chgData name="Greta Cocchi" userId="0388a631-cb8c-462c-8945-0f40637149d6" providerId="ADAL" clId="{C124C6EF-AB41-4478-BF68-6345F2D49E8B}" dt="2025-08-26T14:54:43.119" v="1257" actId="478"/>
          <ac:picMkLst>
            <pc:docMk/>
            <pc:sldMk cId="2074013495" sldId="394"/>
            <ac:picMk id="9" creationId="{CB545C1D-0A3A-4EF2-94E2-00D996581B3C}"/>
          </ac:picMkLst>
        </pc:picChg>
        <pc:picChg chg="add del mod">
          <ac:chgData name="Greta Cocchi" userId="0388a631-cb8c-462c-8945-0f40637149d6" providerId="ADAL" clId="{C124C6EF-AB41-4478-BF68-6345F2D49E8B}" dt="2025-08-26T14:56:26.438" v="1272" actId="22"/>
          <ac:picMkLst>
            <pc:docMk/>
            <pc:sldMk cId="2074013495" sldId="394"/>
            <ac:picMk id="10" creationId="{CE250E53-0A1D-49CE-B049-2C0ABA9C6AB3}"/>
          </ac:picMkLst>
        </pc:picChg>
        <pc:picChg chg="add del">
          <ac:chgData name="Greta Cocchi" userId="0388a631-cb8c-462c-8945-0f40637149d6" providerId="ADAL" clId="{C124C6EF-AB41-4478-BF68-6345F2D49E8B}" dt="2025-08-26T14:56:25.313" v="1269" actId="22"/>
          <ac:picMkLst>
            <pc:docMk/>
            <pc:sldMk cId="2074013495" sldId="394"/>
            <ac:picMk id="12" creationId="{AE120E75-FEB0-47B4-81F4-13F4FD82740D}"/>
          </ac:picMkLst>
        </pc:picChg>
        <pc:picChg chg="add del mod">
          <ac:chgData name="Greta Cocchi" userId="0388a631-cb8c-462c-8945-0f40637149d6" providerId="ADAL" clId="{C124C6EF-AB41-4478-BF68-6345F2D49E8B}" dt="2025-08-26T14:58:14.437" v="1277" actId="478"/>
          <ac:picMkLst>
            <pc:docMk/>
            <pc:sldMk cId="2074013495" sldId="394"/>
            <ac:picMk id="13" creationId="{0E5C8E7B-E6A2-4CE7-A1DE-9AC42EFDC587}"/>
          </ac:picMkLst>
        </pc:picChg>
        <pc:picChg chg="add del mod">
          <ac:chgData name="Greta Cocchi" userId="0388a631-cb8c-462c-8945-0f40637149d6" providerId="ADAL" clId="{C124C6EF-AB41-4478-BF68-6345F2D49E8B}" dt="2025-08-26T14:59:55.262" v="1302" actId="478"/>
          <ac:picMkLst>
            <pc:docMk/>
            <pc:sldMk cId="2074013495" sldId="394"/>
            <ac:picMk id="14" creationId="{932178FF-1272-4FA4-9BE5-7558B8123B59}"/>
          </ac:picMkLst>
        </pc:picChg>
        <pc:picChg chg="add mod modCrop">
          <ac:chgData name="Greta Cocchi" userId="0388a631-cb8c-462c-8945-0f40637149d6" providerId="ADAL" clId="{C124C6EF-AB41-4478-BF68-6345F2D49E8B}" dt="2025-08-26T15:24:29.787" v="1563" actId="164"/>
          <ac:picMkLst>
            <pc:docMk/>
            <pc:sldMk cId="2074013495" sldId="394"/>
            <ac:picMk id="17" creationId="{E56684C0-F951-4CBB-96A6-A7F1C68863F0}"/>
          </ac:picMkLst>
        </pc:picChg>
        <pc:picChg chg="add mod modCrop">
          <ac:chgData name="Greta Cocchi" userId="0388a631-cb8c-462c-8945-0f40637149d6" providerId="ADAL" clId="{C124C6EF-AB41-4478-BF68-6345F2D49E8B}" dt="2025-08-26T15:24:29.787" v="1563" actId="164"/>
          <ac:picMkLst>
            <pc:docMk/>
            <pc:sldMk cId="2074013495" sldId="394"/>
            <ac:picMk id="21" creationId="{884BA7A4-821D-4157-9555-875261FE21C8}"/>
          </ac:picMkLst>
        </pc:picChg>
      </pc:sldChg>
      <pc:sldChg chg="addSp delSp modSp add del mod modShow">
        <pc:chgData name="Greta Cocchi" userId="0388a631-cb8c-462c-8945-0f40637149d6" providerId="ADAL" clId="{C124C6EF-AB41-4478-BF68-6345F2D49E8B}" dt="2025-08-26T09:00:57.652" v="546" actId="729"/>
        <pc:sldMkLst>
          <pc:docMk/>
          <pc:sldMk cId="1597382010" sldId="493"/>
        </pc:sldMkLst>
        <pc:spChg chg="mod">
          <ac:chgData name="Greta Cocchi" userId="0388a631-cb8c-462c-8945-0f40637149d6" providerId="ADAL" clId="{C124C6EF-AB41-4478-BF68-6345F2D49E8B}" dt="2025-08-12T14:36:43.611" v="223" actId="20577"/>
          <ac:spMkLst>
            <pc:docMk/>
            <pc:sldMk cId="1597382010" sldId="493"/>
            <ac:spMk id="4" creationId="{211B708E-5D66-AC4E-88EB-D50C6EC8E48C}"/>
          </ac:spMkLst>
        </pc:spChg>
        <pc:spChg chg="del">
          <ac:chgData name="Greta Cocchi" userId="0388a631-cb8c-462c-8945-0f40637149d6" providerId="ADAL" clId="{C124C6EF-AB41-4478-BF68-6345F2D49E8B}" dt="2025-08-12T14:47:54.955" v="332" actId="478"/>
          <ac:spMkLst>
            <pc:docMk/>
            <pc:sldMk cId="1597382010" sldId="493"/>
            <ac:spMk id="5" creationId="{8748F7D4-36A8-704E-AF37-08718846C335}"/>
          </ac:spMkLst>
        </pc:spChg>
        <pc:spChg chg="add mod">
          <ac:chgData name="Greta Cocchi" userId="0388a631-cb8c-462c-8945-0f40637149d6" providerId="ADAL" clId="{C124C6EF-AB41-4478-BF68-6345F2D49E8B}" dt="2025-08-12T14:47:55.362" v="333"/>
          <ac:spMkLst>
            <pc:docMk/>
            <pc:sldMk cId="1597382010" sldId="493"/>
            <ac:spMk id="23" creationId="{7D676F40-6BB6-40EE-B95E-CB040CA2BF05}"/>
          </ac:spMkLst>
        </pc:spChg>
      </pc:sldChg>
      <pc:sldChg chg="addSp delSp modSp add mod modShow addCm delCm modCm modNotesTx">
        <pc:chgData name="Greta Cocchi" userId="0388a631-cb8c-462c-8945-0f40637149d6" providerId="ADAL" clId="{C124C6EF-AB41-4478-BF68-6345F2D49E8B}" dt="2025-08-26T15:09:16.049" v="1467" actId="1076"/>
        <pc:sldMkLst>
          <pc:docMk/>
          <pc:sldMk cId="3865199142" sldId="500"/>
        </pc:sldMkLst>
        <pc:spChg chg="mod">
          <ac:chgData name="Greta Cocchi" userId="0388a631-cb8c-462c-8945-0f40637149d6" providerId="ADAL" clId="{C124C6EF-AB41-4478-BF68-6345F2D49E8B}" dt="2025-08-26T15:09:09.397" v="1466" actId="20577"/>
          <ac:spMkLst>
            <pc:docMk/>
            <pc:sldMk cId="3865199142" sldId="500"/>
            <ac:spMk id="4" creationId="{211B708E-5D66-AC4E-88EB-D50C6EC8E48C}"/>
          </ac:spMkLst>
        </pc:spChg>
        <pc:spChg chg="del">
          <ac:chgData name="Greta Cocchi" userId="0388a631-cb8c-462c-8945-0f40637149d6" providerId="ADAL" clId="{C124C6EF-AB41-4478-BF68-6345F2D49E8B}" dt="2025-08-12T14:48:13.921" v="339" actId="478"/>
          <ac:spMkLst>
            <pc:docMk/>
            <pc:sldMk cId="3865199142" sldId="500"/>
            <ac:spMk id="5" creationId="{8748F7D4-36A8-704E-AF37-08718846C335}"/>
          </ac:spMkLst>
        </pc:spChg>
        <pc:spChg chg="add mod ord">
          <ac:chgData name="Greta Cocchi" userId="0388a631-cb8c-462c-8945-0f40637149d6" providerId="ADAL" clId="{C124C6EF-AB41-4478-BF68-6345F2D49E8B}" dt="2025-08-26T15:08:44.937" v="1445" actId="167"/>
          <ac:spMkLst>
            <pc:docMk/>
            <pc:sldMk cId="3865199142" sldId="500"/>
            <ac:spMk id="8" creationId="{D2E66EA0-9EB0-47ED-9B33-C8130C847672}"/>
          </ac:spMkLst>
        </pc:spChg>
        <pc:spChg chg="add mod">
          <ac:chgData name="Greta Cocchi" userId="0388a631-cb8c-462c-8945-0f40637149d6" providerId="ADAL" clId="{C124C6EF-AB41-4478-BF68-6345F2D49E8B}" dt="2025-08-12T14:48:14.239" v="340"/>
          <ac:spMkLst>
            <pc:docMk/>
            <pc:sldMk cId="3865199142" sldId="500"/>
            <ac:spMk id="10" creationId="{2FF629FB-6EFE-4743-960B-4AF26FBD4430}"/>
          </ac:spMkLst>
        </pc:spChg>
        <pc:picChg chg="add del">
          <ac:chgData name="Greta Cocchi" userId="0388a631-cb8c-462c-8945-0f40637149d6" providerId="ADAL" clId="{C124C6EF-AB41-4478-BF68-6345F2D49E8B}" dt="2025-08-12T14:18:32.257" v="130" actId="22"/>
          <ac:picMkLst>
            <pc:docMk/>
            <pc:sldMk cId="3865199142" sldId="500"/>
            <ac:picMk id="3" creationId="{1185AB5B-DC83-4C9F-8FD9-8DC3BE526051}"/>
          </ac:picMkLst>
        </pc:picChg>
        <pc:picChg chg="add mod">
          <ac:chgData name="Greta Cocchi" userId="0388a631-cb8c-462c-8945-0f40637149d6" providerId="ADAL" clId="{C124C6EF-AB41-4478-BF68-6345F2D49E8B}" dt="2025-08-26T15:09:16.049" v="1467" actId="1076"/>
          <ac:picMkLst>
            <pc:docMk/>
            <pc:sldMk cId="3865199142" sldId="500"/>
            <ac:picMk id="9" creationId="{04BCAE86-D5F7-4498-9819-A67456BD0FB1}"/>
          </ac:picMkLst>
        </pc:picChg>
      </pc:sldChg>
      <pc:sldChg chg="addSp delSp modSp add mod modCm">
        <pc:chgData name="Greta Cocchi" userId="0388a631-cb8c-462c-8945-0f40637149d6" providerId="ADAL" clId="{C124C6EF-AB41-4478-BF68-6345F2D49E8B}" dt="2025-08-26T13:45:09.090" v="1128" actId="14100"/>
        <pc:sldMkLst>
          <pc:docMk/>
          <pc:sldMk cId="3121521283" sldId="501"/>
        </pc:sldMkLst>
        <pc:spChg chg="mod">
          <ac:chgData name="Greta Cocchi" userId="0388a631-cb8c-462c-8945-0f40637149d6" providerId="ADAL" clId="{C124C6EF-AB41-4478-BF68-6345F2D49E8B}" dt="2025-08-26T07:01:06.233" v="527" actId="20577"/>
          <ac:spMkLst>
            <pc:docMk/>
            <pc:sldMk cId="3121521283" sldId="501"/>
            <ac:spMk id="4" creationId="{211B708E-5D66-AC4E-88EB-D50C6EC8E48C}"/>
          </ac:spMkLst>
        </pc:spChg>
        <pc:spChg chg="del">
          <ac:chgData name="Greta Cocchi" userId="0388a631-cb8c-462c-8945-0f40637149d6" providerId="ADAL" clId="{C124C6EF-AB41-4478-BF68-6345F2D49E8B}" dt="2025-08-12T14:48:03.392" v="335" actId="478"/>
          <ac:spMkLst>
            <pc:docMk/>
            <pc:sldMk cId="3121521283" sldId="501"/>
            <ac:spMk id="5" creationId="{8748F7D4-36A8-704E-AF37-08718846C335}"/>
          </ac:spMkLst>
        </pc:spChg>
        <pc:spChg chg="add mod ord">
          <ac:chgData name="Greta Cocchi" userId="0388a631-cb8c-462c-8945-0f40637149d6" providerId="ADAL" clId="{C124C6EF-AB41-4478-BF68-6345F2D49E8B}" dt="2025-08-26T13:35:35.187" v="1018" actId="14100"/>
          <ac:spMkLst>
            <pc:docMk/>
            <pc:sldMk cId="3121521283" sldId="501"/>
            <ac:spMk id="9" creationId="{3CAF1FE5-55DE-427E-B080-E18D54435453}"/>
          </ac:spMkLst>
        </pc:spChg>
        <pc:spChg chg="add mod">
          <ac:chgData name="Greta Cocchi" userId="0388a631-cb8c-462c-8945-0f40637149d6" providerId="ADAL" clId="{C124C6EF-AB41-4478-BF68-6345F2D49E8B}" dt="2025-08-12T14:48:03.732" v="336"/>
          <ac:spMkLst>
            <pc:docMk/>
            <pc:sldMk cId="3121521283" sldId="501"/>
            <ac:spMk id="10" creationId="{CF99A3E0-72B9-479F-945D-D8A3862AACD5}"/>
          </ac:spMkLst>
        </pc:spChg>
        <pc:spChg chg="add mod">
          <ac:chgData name="Greta Cocchi" userId="0388a631-cb8c-462c-8945-0f40637149d6" providerId="ADAL" clId="{C124C6EF-AB41-4478-BF68-6345F2D49E8B}" dt="2025-08-26T13:40:54.820" v="1075" actId="692"/>
          <ac:spMkLst>
            <pc:docMk/>
            <pc:sldMk cId="3121521283" sldId="501"/>
            <ac:spMk id="16" creationId="{4C8E58F9-A8FC-459B-993A-4C17C9BBEFA8}"/>
          </ac:spMkLst>
        </pc:spChg>
        <pc:spChg chg="add del mod ord">
          <ac:chgData name="Greta Cocchi" userId="0388a631-cb8c-462c-8945-0f40637149d6" providerId="ADAL" clId="{C124C6EF-AB41-4478-BF68-6345F2D49E8B}" dt="2025-08-26T13:40:47.248" v="1074" actId="478"/>
          <ac:spMkLst>
            <pc:docMk/>
            <pc:sldMk cId="3121521283" sldId="501"/>
            <ac:spMk id="19" creationId="{9963EA80-95BD-4F73-B741-E906F1F24E41}"/>
          </ac:spMkLst>
        </pc:spChg>
        <pc:spChg chg="add del mod">
          <ac:chgData name="Greta Cocchi" userId="0388a631-cb8c-462c-8945-0f40637149d6" providerId="ADAL" clId="{C124C6EF-AB41-4478-BF68-6345F2D49E8B}" dt="2025-08-26T13:42:40.874" v="1105" actId="478"/>
          <ac:spMkLst>
            <pc:docMk/>
            <pc:sldMk cId="3121521283" sldId="501"/>
            <ac:spMk id="24" creationId="{DFF7C2C6-463C-4980-885E-9AC4EC8F01A7}"/>
          </ac:spMkLst>
        </pc:spChg>
        <pc:picChg chg="add del mod">
          <ac:chgData name="Greta Cocchi" userId="0388a631-cb8c-462c-8945-0f40637149d6" providerId="ADAL" clId="{C124C6EF-AB41-4478-BF68-6345F2D49E8B}" dt="2025-08-26T13:37:01.925" v="1031" actId="478"/>
          <ac:picMkLst>
            <pc:docMk/>
            <pc:sldMk cId="3121521283" sldId="501"/>
            <ac:picMk id="3" creationId="{E1A8FAA4-D315-4D63-9A38-A4EDA0C6E0BD}"/>
          </ac:picMkLst>
        </pc:picChg>
        <pc:picChg chg="add del">
          <ac:chgData name="Greta Cocchi" userId="0388a631-cb8c-462c-8945-0f40637149d6" providerId="ADAL" clId="{C124C6EF-AB41-4478-BF68-6345F2D49E8B}" dt="2025-08-26T13:35:02.767" v="1011" actId="22"/>
          <ac:picMkLst>
            <pc:docMk/>
            <pc:sldMk cId="3121521283" sldId="501"/>
            <ac:picMk id="5" creationId="{FA481FC0-C6A7-4A2B-B856-74ED326187D9}"/>
          </ac:picMkLst>
        </pc:picChg>
        <pc:picChg chg="add del mod modCrop">
          <ac:chgData name="Greta Cocchi" userId="0388a631-cb8c-462c-8945-0f40637149d6" providerId="ADAL" clId="{C124C6EF-AB41-4478-BF68-6345F2D49E8B}" dt="2025-08-26T13:33:32.476" v="1009" actId="478"/>
          <ac:picMkLst>
            <pc:docMk/>
            <pc:sldMk cId="3121521283" sldId="501"/>
            <ac:picMk id="8" creationId="{358FF27D-26F4-4E8D-AB8C-3E3DA4EB04D9}"/>
          </ac:picMkLst>
        </pc:picChg>
        <pc:picChg chg="del">
          <ac:chgData name="Greta Cocchi" userId="0388a631-cb8c-462c-8945-0f40637149d6" providerId="ADAL" clId="{C124C6EF-AB41-4478-BF68-6345F2D49E8B}" dt="2025-08-12T14:16:00.966" v="88" actId="478"/>
          <ac:picMkLst>
            <pc:docMk/>
            <pc:sldMk cId="3121521283" sldId="501"/>
            <ac:picMk id="9" creationId="{CB545C1D-0A3A-4EF2-94E2-00D996581B3C}"/>
          </ac:picMkLst>
        </pc:picChg>
        <pc:picChg chg="add mod">
          <ac:chgData name="Greta Cocchi" userId="0388a631-cb8c-462c-8945-0f40637149d6" providerId="ADAL" clId="{C124C6EF-AB41-4478-BF68-6345F2D49E8B}" dt="2025-08-26T13:45:09.090" v="1128" actId="14100"/>
          <ac:picMkLst>
            <pc:docMk/>
            <pc:sldMk cId="3121521283" sldId="501"/>
            <ac:picMk id="12" creationId="{6E4F6EF5-EF09-4F29-8BBD-FD7F6331B231}"/>
          </ac:picMkLst>
        </pc:picChg>
        <pc:picChg chg="add mod">
          <ac:chgData name="Greta Cocchi" userId="0388a631-cb8c-462c-8945-0f40637149d6" providerId="ADAL" clId="{C124C6EF-AB41-4478-BF68-6345F2D49E8B}" dt="2025-08-26T13:38:27.061" v="1040" actId="1076"/>
          <ac:picMkLst>
            <pc:docMk/>
            <pc:sldMk cId="3121521283" sldId="501"/>
            <ac:picMk id="13" creationId="{075843C5-A6C8-4EAE-A0A6-9473402230E3}"/>
          </ac:picMkLst>
        </pc:picChg>
        <pc:picChg chg="add mod">
          <ac:chgData name="Greta Cocchi" userId="0388a631-cb8c-462c-8945-0f40637149d6" providerId="ADAL" clId="{C124C6EF-AB41-4478-BF68-6345F2D49E8B}" dt="2025-08-26T13:38:38.043" v="1042" actId="1076"/>
          <ac:picMkLst>
            <pc:docMk/>
            <pc:sldMk cId="3121521283" sldId="501"/>
            <ac:picMk id="15" creationId="{09F78A8F-0083-438A-A341-342EC6406EBE}"/>
          </ac:picMkLst>
        </pc:picChg>
        <pc:cxnChg chg="add del mod">
          <ac:chgData name="Greta Cocchi" userId="0388a631-cb8c-462c-8945-0f40637149d6" providerId="ADAL" clId="{C124C6EF-AB41-4478-BF68-6345F2D49E8B}" dt="2025-08-26T13:40:14.710" v="1065" actId="478"/>
          <ac:cxnSpMkLst>
            <pc:docMk/>
            <pc:sldMk cId="3121521283" sldId="501"/>
            <ac:cxnSpMk id="18" creationId="{C7B840F3-CC5B-43E6-9C0D-B2DBC7DBCBB1}"/>
          </ac:cxnSpMkLst>
        </pc:cxnChg>
        <pc:cxnChg chg="add mod">
          <ac:chgData name="Greta Cocchi" userId="0388a631-cb8c-462c-8945-0f40637149d6" providerId="ADAL" clId="{C124C6EF-AB41-4478-BF68-6345F2D49E8B}" dt="2025-08-26T13:41:34.441" v="1085" actId="692"/>
          <ac:cxnSpMkLst>
            <pc:docMk/>
            <pc:sldMk cId="3121521283" sldId="501"/>
            <ac:cxnSpMk id="21" creationId="{DF02AEA6-E30D-418A-AC65-B0F1214001C7}"/>
          </ac:cxnSpMkLst>
        </pc:cxnChg>
        <pc:cxnChg chg="add mod">
          <ac:chgData name="Greta Cocchi" userId="0388a631-cb8c-462c-8945-0f40637149d6" providerId="ADAL" clId="{C124C6EF-AB41-4478-BF68-6345F2D49E8B}" dt="2025-08-26T13:41:43.482" v="1088" actId="14100"/>
          <ac:cxnSpMkLst>
            <pc:docMk/>
            <pc:sldMk cId="3121521283" sldId="501"/>
            <ac:cxnSpMk id="22" creationId="{69773F59-3194-4CC9-BE2F-8A6A47403920}"/>
          </ac:cxnSpMkLst>
        </pc:cxnChg>
      </pc:sldChg>
      <pc:sldChg chg="addSp delSp modSp add mod modShow">
        <pc:chgData name="Greta Cocchi" userId="0388a631-cb8c-462c-8945-0f40637149d6" providerId="ADAL" clId="{C124C6EF-AB41-4478-BF68-6345F2D49E8B}" dt="2025-08-12T14:48:19.774" v="342"/>
        <pc:sldMkLst>
          <pc:docMk/>
          <pc:sldMk cId="2226858878" sldId="502"/>
        </pc:sldMkLst>
        <pc:spChg chg="add mod">
          <ac:chgData name="Greta Cocchi" userId="0388a631-cb8c-462c-8945-0f40637149d6" providerId="ADAL" clId="{C124C6EF-AB41-4478-BF68-6345F2D49E8B}" dt="2025-08-12T14:18:03.298" v="127" actId="20577"/>
          <ac:spMkLst>
            <pc:docMk/>
            <pc:sldMk cId="2226858878" sldId="502"/>
            <ac:spMk id="3" creationId="{D7DB6348-511B-45CC-8C85-0378EE69A606}"/>
          </ac:spMkLst>
        </pc:spChg>
        <pc:spChg chg="del mod">
          <ac:chgData name="Greta Cocchi" userId="0388a631-cb8c-462c-8945-0f40637149d6" providerId="ADAL" clId="{C124C6EF-AB41-4478-BF68-6345F2D49E8B}" dt="2025-08-12T14:17:34.366" v="113" actId="478"/>
          <ac:spMkLst>
            <pc:docMk/>
            <pc:sldMk cId="2226858878" sldId="502"/>
            <ac:spMk id="4" creationId="{211B708E-5D66-AC4E-88EB-D50C6EC8E48C}"/>
          </ac:spMkLst>
        </pc:spChg>
        <pc:spChg chg="del">
          <ac:chgData name="Greta Cocchi" userId="0388a631-cb8c-462c-8945-0f40637149d6" providerId="ADAL" clId="{C124C6EF-AB41-4478-BF68-6345F2D49E8B}" dt="2025-08-12T14:48:19.525" v="341" actId="478"/>
          <ac:spMkLst>
            <pc:docMk/>
            <pc:sldMk cId="2226858878" sldId="502"/>
            <ac:spMk id="5" creationId="{8748F7D4-36A8-704E-AF37-08718846C335}"/>
          </ac:spMkLst>
        </pc:spChg>
        <pc:spChg chg="add mod">
          <ac:chgData name="Greta Cocchi" userId="0388a631-cb8c-462c-8945-0f40637149d6" providerId="ADAL" clId="{C124C6EF-AB41-4478-BF68-6345F2D49E8B}" dt="2025-08-12T14:48:19.774" v="342"/>
          <ac:spMkLst>
            <pc:docMk/>
            <pc:sldMk cId="2226858878" sldId="502"/>
            <ac:spMk id="10" creationId="{366CD684-7598-44CC-A458-6A5890E4BCC2}"/>
          </ac:spMkLst>
        </pc:spChg>
        <pc:picChg chg="add mod">
          <ac:chgData name="Greta Cocchi" userId="0388a631-cb8c-462c-8945-0f40637149d6" providerId="ADAL" clId="{C124C6EF-AB41-4478-BF68-6345F2D49E8B}" dt="2025-08-12T14:18:09.861" v="128" actId="1076"/>
          <ac:picMkLst>
            <pc:docMk/>
            <pc:sldMk cId="2226858878" sldId="502"/>
            <ac:picMk id="9" creationId="{395E69C1-79EA-4BCD-A24C-33A58B24DBA4}"/>
          </ac:picMkLst>
        </pc:picChg>
      </pc:sldChg>
      <pc:sldChg chg="addSp delSp modSp add mod modAnim addCm delCm modCm">
        <pc:chgData name="Greta Cocchi" userId="0388a631-cb8c-462c-8945-0f40637149d6" providerId="ADAL" clId="{C124C6EF-AB41-4478-BF68-6345F2D49E8B}" dt="2025-08-26T15:23:12.746" v="1555" actId="14100"/>
        <pc:sldMkLst>
          <pc:docMk/>
          <pc:sldMk cId="1245573618" sldId="503"/>
        </pc:sldMkLst>
        <pc:spChg chg="mod">
          <ac:chgData name="Greta Cocchi" userId="0388a631-cb8c-462c-8945-0f40637149d6" providerId="ADAL" clId="{C124C6EF-AB41-4478-BF68-6345F2D49E8B}" dt="2025-08-12T14:35:01.314" v="205" actId="14100"/>
          <ac:spMkLst>
            <pc:docMk/>
            <pc:sldMk cId="1245573618" sldId="503"/>
            <ac:spMk id="4" creationId="{211B708E-5D66-AC4E-88EB-D50C6EC8E48C}"/>
          </ac:spMkLst>
        </pc:spChg>
        <pc:spChg chg="add mod">
          <ac:chgData name="Greta Cocchi" userId="0388a631-cb8c-462c-8945-0f40637149d6" providerId="ADAL" clId="{C124C6EF-AB41-4478-BF68-6345F2D49E8B}" dt="2025-08-26T15:17:20.493" v="1525" actId="14100"/>
          <ac:spMkLst>
            <pc:docMk/>
            <pc:sldMk cId="1245573618" sldId="503"/>
            <ac:spMk id="15" creationId="{86E58E90-27D8-48C5-AFEC-921A512FBF65}"/>
          </ac:spMkLst>
        </pc:spChg>
        <pc:spChg chg="add mod">
          <ac:chgData name="Greta Cocchi" userId="0388a631-cb8c-462c-8945-0f40637149d6" providerId="ADAL" clId="{C124C6EF-AB41-4478-BF68-6345F2D49E8B}" dt="2025-08-26T15:21:07.830" v="1547" actId="14100"/>
          <ac:spMkLst>
            <pc:docMk/>
            <pc:sldMk cId="1245573618" sldId="503"/>
            <ac:spMk id="16" creationId="{F1816B84-187B-429E-BA58-DB0719013D51}"/>
          </ac:spMkLst>
        </pc:spChg>
        <pc:spChg chg="add mod">
          <ac:chgData name="Greta Cocchi" userId="0388a631-cb8c-462c-8945-0f40637149d6" providerId="ADAL" clId="{C124C6EF-AB41-4478-BF68-6345F2D49E8B}" dt="2025-08-26T15:23:09.580" v="1554" actId="14100"/>
          <ac:spMkLst>
            <pc:docMk/>
            <pc:sldMk cId="1245573618" sldId="503"/>
            <ac:spMk id="17" creationId="{F8B0CF9D-61C6-49B4-9041-2B2C2E162E4B}"/>
          </ac:spMkLst>
        </pc:spChg>
        <pc:spChg chg="add mod">
          <ac:chgData name="Greta Cocchi" userId="0388a631-cb8c-462c-8945-0f40637149d6" providerId="ADAL" clId="{C124C6EF-AB41-4478-BF68-6345F2D49E8B}" dt="2025-08-26T15:20:32.557" v="1543" actId="14100"/>
          <ac:spMkLst>
            <pc:docMk/>
            <pc:sldMk cId="1245573618" sldId="503"/>
            <ac:spMk id="18" creationId="{D96996F4-C91E-459D-8E30-75447BCD56DB}"/>
          </ac:spMkLst>
        </pc:spChg>
        <pc:spChg chg="add mod">
          <ac:chgData name="Greta Cocchi" userId="0388a631-cb8c-462c-8945-0f40637149d6" providerId="ADAL" clId="{C124C6EF-AB41-4478-BF68-6345F2D49E8B}" dt="2025-08-26T15:23:12.746" v="1555" actId="14100"/>
          <ac:spMkLst>
            <pc:docMk/>
            <pc:sldMk cId="1245573618" sldId="503"/>
            <ac:spMk id="19" creationId="{590411F9-724F-4517-92FD-03A1F2A2E116}"/>
          </ac:spMkLst>
        </pc:spChg>
        <pc:picChg chg="del">
          <ac:chgData name="Greta Cocchi" userId="0388a631-cb8c-462c-8945-0f40637149d6" providerId="ADAL" clId="{C124C6EF-AB41-4478-BF68-6345F2D49E8B}" dt="2025-08-12T14:22:25.090" v="139" actId="478"/>
          <ac:picMkLst>
            <pc:docMk/>
            <pc:sldMk cId="1245573618" sldId="503"/>
            <ac:picMk id="3" creationId="{E1A8FAA4-D315-4D63-9A38-A4EDA0C6E0BD}"/>
          </ac:picMkLst>
        </pc:picChg>
        <pc:picChg chg="add mod">
          <ac:chgData name="Greta Cocchi" userId="0388a631-cb8c-462c-8945-0f40637149d6" providerId="ADAL" clId="{C124C6EF-AB41-4478-BF68-6345F2D49E8B}" dt="2025-08-12T14:24:33.175" v="168" actId="1076"/>
          <ac:picMkLst>
            <pc:docMk/>
            <pc:sldMk cId="1245573618" sldId="503"/>
            <ac:picMk id="8" creationId="{D30A5E61-E7AA-4514-9BEE-4B9875793B32}"/>
          </ac:picMkLst>
        </pc:picChg>
        <pc:picChg chg="add mod">
          <ac:chgData name="Greta Cocchi" userId="0388a631-cb8c-462c-8945-0f40637149d6" providerId="ADAL" clId="{C124C6EF-AB41-4478-BF68-6345F2D49E8B}" dt="2025-08-12T14:24:40.394" v="169" actId="1076"/>
          <ac:picMkLst>
            <pc:docMk/>
            <pc:sldMk cId="1245573618" sldId="503"/>
            <ac:picMk id="10" creationId="{6B1E0B80-B9A3-45EF-A0E5-B373CC47459F}"/>
          </ac:picMkLst>
        </pc:picChg>
        <pc:picChg chg="add del mod">
          <ac:chgData name="Greta Cocchi" userId="0388a631-cb8c-462c-8945-0f40637149d6" providerId="ADAL" clId="{C124C6EF-AB41-4478-BF68-6345F2D49E8B}" dt="2025-08-12T14:33:04.189" v="174" actId="478"/>
          <ac:picMkLst>
            <pc:docMk/>
            <pc:sldMk cId="1245573618" sldId="503"/>
            <ac:picMk id="12" creationId="{A13998E0-5738-490A-A217-FD277AEE0811}"/>
          </ac:picMkLst>
        </pc:picChg>
        <pc:picChg chg="add mod">
          <ac:chgData name="Greta Cocchi" userId="0388a631-cb8c-462c-8945-0f40637149d6" providerId="ADAL" clId="{C124C6EF-AB41-4478-BF68-6345F2D49E8B}" dt="2025-08-26T12:23:18.996" v="713" actId="207"/>
          <ac:picMkLst>
            <pc:docMk/>
            <pc:sldMk cId="1245573618" sldId="503"/>
            <ac:picMk id="14" creationId="{DCC787D6-9B35-45E6-8F8A-24DA1D068803}"/>
          </ac:picMkLst>
        </pc:picChg>
        <pc:cxnChg chg="add mod">
          <ac:chgData name="Greta Cocchi" userId="0388a631-cb8c-462c-8945-0f40637149d6" providerId="ADAL" clId="{C124C6EF-AB41-4478-BF68-6345F2D49E8B}" dt="2025-08-26T15:16:29.658" v="1518" actId="14100"/>
          <ac:cxnSpMkLst>
            <pc:docMk/>
            <pc:sldMk cId="1245573618" sldId="503"/>
            <ac:cxnSpMk id="9" creationId="{707074A6-91FC-4894-A166-9D905434F9B5}"/>
          </ac:cxnSpMkLst>
        </pc:cxnChg>
        <pc:cxnChg chg="add mod">
          <ac:chgData name="Greta Cocchi" userId="0388a631-cb8c-462c-8945-0f40637149d6" providerId="ADAL" clId="{C124C6EF-AB41-4478-BF68-6345F2D49E8B}" dt="2025-08-26T15:16:26.785" v="1517" actId="14100"/>
          <ac:cxnSpMkLst>
            <pc:docMk/>
            <pc:sldMk cId="1245573618" sldId="503"/>
            <ac:cxnSpMk id="11" creationId="{1BD0D6DA-8B11-42AF-8868-DF9CB9979E76}"/>
          </ac:cxnSpMkLst>
        </pc:cxnChg>
      </pc:sldChg>
      <pc:sldChg chg="addSp delSp modSp add mod">
        <pc:chgData name="Greta Cocchi" userId="0388a631-cb8c-462c-8945-0f40637149d6" providerId="ADAL" clId="{C124C6EF-AB41-4478-BF68-6345F2D49E8B}" dt="2025-08-12T14:48:27.447" v="344"/>
        <pc:sldMkLst>
          <pc:docMk/>
          <pc:sldMk cId="2522108420" sldId="504"/>
        </pc:sldMkLst>
        <pc:spChg chg="mod">
          <ac:chgData name="Greta Cocchi" userId="0388a631-cb8c-462c-8945-0f40637149d6" providerId="ADAL" clId="{C124C6EF-AB41-4478-BF68-6345F2D49E8B}" dt="2025-08-12T14:37:07.438" v="237" actId="20577"/>
          <ac:spMkLst>
            <pc:docMk/>
            <pc:sldMk cId="2522108420" sldId="504"/>
            <ac:spMk id="3" creationId="{D7DB6348-511B-45CC-8C85-0378EE69A606}"/>
          </ac:spMkLst>
        </pc:spChg>
        <pc:spChg chg="del">
          <ac:chgData name="Greta Cocchi" userId="0388a631-cb8c-462c-8945-0f40637149d6" providerId="ADAL" clId="{C124C6EF-AB41-4478-BF68-6345F2D49E8B}" dt="2025-08-12T14:48:27.134" v="343" actId="478"/>
          <ac:spMkLst>
            <pc:docMk/>
            <pc:sldMk cId="2522108420" sldId="504"/>
            <ac:spMk id="5" creationId="{8748F7D4-36A8-704E-AF37-08718846C335}"/>
          </ac:spMkLst>
        </pc:spChg>
        <pc:spChg chg="add mod">
          <ac:chgData name="Greta Cocchi" userId="0388a631-cb8c-462c-8945-0f40637149d6" providerId="ADAL" clId="{C124C6EF-AB41-4478-BF68-6345F2D49E8B}" dt="2025-08-12T14:48:27.447" v="344"/>
          <ac:spMkLst>
            <pc:docMk/>
            <pc:sldMk cId="2522108420" sldId="504"/>
            <ac:spMk id="8" creationId="{AD752674-AC95-4B7B-ABF4-394B7EA32320}"/>
          </ac:spMkLst>
        </pc:spChg>
        <pc:picChg chg="add del mod modCrop">
          <ac:chgData name="Greta Cocchi" userId="0388a631-cb8c-462c-8945-0f40637149d6" providerId="ADAL" clId="{C124C6EF-AB41-4478-BF68-6345F2D49E8B}" dt="2025-08-12T14:38:51.594" v="247" actId="21"/>
          <ac:picMkLst>
            <pc:docMk/>
            <pc:sldMk cId="2522108420" sldId="504"/>
            <ac:picMk id="2" creationId="{055B7A20-5C68-4BA8-8A31-12A4AE90E2E2}"/>
          </ac:picMkLst>
        </pc:picChg>
        <pc:picChg chg="del">
          <ac:chgData name="Greta Cocchi" userId="0388a631-cb8c-462c-8945-0f40637149d6" providerId="ADAL" clId="{C124C6EF-AB41-4478-BF68-6345F2D49E8B}" dt="2025-08-12T14:37:09.453" v="238" actId="478"/>
          <ac:picMkLst>
            <pc:docMk/>
            <pc:sldMk cId="2522108420" sldId="504"/>
            <ac:picMk id="9" creationId="{395E69C1-79EA-4BCD-A24C-33A58B24DBA4}"/>
          </ac:picMkLst>
        </pc:picChg>
      </pc:sldChg>
      <pc:sldChg chg="addSp delSp modSp new mod ord">
        <pc:chgData name="Greta Cocchi" userId="0388a631-cb8c-462c-8945-0f40637149d6" providerId="ADAL" clId="{C124C6EF-AB41-4478-BF68-6345F2D49E8B}" dt="2025-08-26T15:08:27.674" v="1442" actId="1076"/>
        <pc:sldMkLst>
          <pc:docMk/>
          <pc:sldMk cId="2183988276" sldId="505"/>
        </pc:sldMkLst>
        <pc:spChg chg="add del">
          <ac:chgData name="Greta Cocchi" userId="0388a631-cb8c-462c-8945-0f40637149d6" providerId="ADAL" clId="{C124C6EF-AB41-4478-BF68-6345F2D49E8B}" dt="2025-08-19T13:18:30.071" v="362" actId="478"/>
          <ac:spMkLst>
            <pc:docMk/>
            <pc:sldMk cId="2183988276" sldId="505"/>
            <ac:spMk id="2" creationId="{B550FEBA-E43D-4CCA-814D-847349A93354}"/>
          </ac:spMkLst>
        </pc:spChg>
        <pc:spChg chg="del mod">
          <ac:chgData name="Greta Cocchi" userId="0388a631-cb8c-462c-8945-0f40637149d6" providerId="ADAL" clId="{C124C6EF-AB41-4478-BF68-6345F2D49E8B}" dt="2025-08-25T15:16:34.703" v="435" actId="478"/>
          <ac:spMkLst>
            <pc:docMk/>
            <pc:sldMk cId="2183988276" sldId="505"/>
            <ac:spMk id="3" creationId="{62DF012C-F4E6-40EC-B308-ADEDF56356F1}"/>
          </ac:spMkLst>
        </pc:spChg>
        <pc:spChg chg="mod">
          <ac:chgData name="Greta Cocchi" userId="0388a631-cb8c-462c-8945-0f40637149d6" providerId="ADAL" clId="{C124C6EF-AB41-4478-BF68-6345F2D49E8B}" dt="2025-08-26T15:08:11.405" v="1439" actId="14100"/>
          <ac:spMkLst>
            <pc:docMk/>
            <pc:sldMk cId="2183988276" sldId="505"/>
            <ac:spMk id="4" creationId="{2A28C813-C50F-4457-9E03-52750D145D9E}"/>
          </ac:spMkLst>
        </pc:spChg>
        <pc:spChg chg="add del mod">
          <ac:chgData name="Greta Cocchi" userId="0388a631-cb8c-462c-8945-0f40637149d6" providerId="ADAL" clId="{C124C6EF-AB41-4478-BF68-6345F2D49E8B}" dt="2025-08-25T15:16:37.353" v="436" actId="478"/>
          <ac:spMkLst>
            <pc:docMk/>
            <pc:sldMk cId="2183988276" sldId="505"/>
            <ac:spMk id="6" creationId="{0AA36552-D4F8-4D42-9438-FF5F074A6638}"/>
          </ac:spMkLst>
        </pc:spChg>
        <pc:spChg chg="add mod ord">
          <ac:chgData name="Greta Cocchi" userId="0388a631-cb8c-462c-8945-0f40637149d6" providerId="ADAL" clId="{C124C6EF-AB41-4478-BF68-6345F2D49E8B}" dt="2025-08-26T15:08:05.012" v="1436" actId="164"/>
          <ac:spMkLst>
            <pc:docMk/>
            <pc:sldMk cId="2183988276" sldId="505"/>
            <ac:spMk id="7" creationId="{4E426F76-647B-45D5-9790-B00CB36E1416}"/>
          </ac:spMkLst>
        </pc:spChg>
        <pc:spChg chg="add mod ord">
          <ac:chgData name="Greta Cocchi" userId="0388a631-cb8c-462c-8945-0f40637149d6" providerId="ADAL" clId="{C124C6EF-AB41-4478-BF68-6345F2D49E8B}" dt="2025-08-26T15:08:18.716" v="1441" actId="167"/>
          <ac:spMkLst>
            <pc:docMk/>
            <pc:sldMk cId="2183988276" sldId="505"/>
            <ac:spMk id="11" creationId="{A6253DE7-3C43-4730-81E4-1CAA2F967C53}"/>
          </ac:spMkLst>
        </pc:spChg>
        <pc:grpChg chg="add mod">
          <ac:chgData name="Greta Cocchi" userId="0388a631-cb8c-462c-8945-0f40637149d6" providerId="ADAL" clId="{C124C6EF-AB41-4478-BF68-6345F2D49E8B}" dt="2025-08-26T15:08:06.599" v="1437" actId="1076"/>
          <ac:grpSpMkLst>
            <pc:docMk/>
            <pc:sldMk cId="2183988276" sldId="505"/>
            <ac:grpSpMk id="2" creationId="{D8747D84-8A7F-4C1C-B007-DF45F34CF56E}"/>
          </ac:grpSpMkLst>
        </pc:grpChg>
        <pc:picChg chg="add mod">
          <ac:chgData name="Greta Cocchi" userId="0388a631-cb8c-462c-8945-0f40637149d6" providerId="ADAL" clId="{C124C6EF-AB41-4478-BF68-6345F2D49E8B}" dt="2025-08-26T15:08:05.012" v="1436" actId="164"/>
          <ac:picMkLst>
            <pc:docMk/>
            <pc:sldMk cId="2183988276" sldId="505"/>
            <ac:picMk id="8" creationId="{EFB8F084-F3F7-4505-BE24-6AB075D132A2}"/>
          </ac:picMkLst>
        </pc:picChg>
        <pc:picChg chg="add mod">
          <ac:chgData name="Greta Cocchi" userId="0388a631-cb8c-462c-8945-0f40637149d6" providerId="ADAL" clId="{C124C6EF-AB41-4478-BF68-6345F2D49E8B}" dt="2025-08-26T15:08:05.012" v="1436" actId="164"/>
          <ac:picMkLst>
            <pc:docMk/>
            <pc:sldMk cId="2183988276" sldId="505"/>
            <ac:picMk id="10" creationId="{ECE02A00-1276-4DD4-9318-98F55281725D}"/>
          </ac:picMkLst>
        </pc:picChg>
        <pc:picChg chg="add mod">
          <ac:chgData name="Greta Cocchi" userId="0388a631-cb8c-462c-8945-0f40637149d6" providerId="ADAL" clId="{C124C6EF-AB41-4478-BF68-6345F2D49E8B}" dt="2025-08-26T15:08:27.674" v="1442" actId="1076"/>
          <ac:picMkLst>
            <pc:docMk/>
            <pc:sldMk cId="2183988276" sldId="505"/>
            <ac:picMk id="12" creationId="{1B21FE38-2D1B-4ADC-8BD2-BC6F14CDC7CC}"/>
          </ac:picMkLst>
        </pc:picChg>
        <pc:cxnChg chg="add del mod">
          <ac:chgData name="Greta Cocchi" userId="0388a631-cb8c-462c-8945-0f40637149d6" providerId="ADAL" clId="{C124C6EF-AB41-4478-BF68-6345F2D49E8B}" dt="2025-08-26T15:07:28.595" v="1409" actId="478"/>
          <ac:cxnSpMkLst>
            <pc:docMk/>
            <pc:sldMk cId="2183988276" sldId="505"/>
            <ac:cxnSpMk id="9" creationId="{F6B9D805-1990-467B-A037-85BBB927CF33}"/>
          </ac:cxnSpMkLst>
        </pc:cxnChg>
      </pc:sldChg>
      <pc:sldChg chg="delSp modSp new mod ord">
        <pc:chgData name="Greta Cocchi" userId="0388a631-cb8c-462c-8945-0f40637149d6" providerId="ADAL" clId="{C124C6EF-AB41-4478-BF68-6345F2D49E8B}" dt="2025-08-25T15:20:01.379" v="466"/>
        <pc:sldMkLst>
          <pc:docMk/>
          <pc:sldMk cId="3694868358" sldId="506"/>
        </pc:sldMkLst>
        <pc:spChg chg="del">
          <ac:chgData name="Greta Cocchi" userId="0388a631-cb8c-462c-8945-0f40637149d6" providerId="ADAL" clId="{C124C6EF-AB41-4478-BF68-6345F2D49E8B}" dt="2025-08-25T15:19:52.947" v="463" actId="478"/>
          <ac:spMkLst>
            <pc:docMk/>
            <pc:sldMk cId="3694868358" sldId="506"/>
            <ac:spMk id="2" creationId="{175819D7-7423-4F73-A24E-698C5A61CB71}"/>
          </ac:spMkLst>
        </pc:spChg>
        <pc:spChg chg="del">
          <ac:chgData name="Greta Cocchi" userId="0388a631-cb8c-462c-8945-0f40637149d6" providerId="ADAL" clId="{C124C6EF-AB41-4478-BF68-6345F2D49E8B}" dt="2025-08-25T15:19:54.566" v="464" actId="478"/>
          <ac:spMkLst>
            <pc:docMk/>
            <pc:sldMk cId="3694868358" sldId="506"/>
            <ac:spMk id="3" creationId="{44BFF1C9-7FE7-4177-9C90-619457D053C1}"/>
          </ac:spMkLst>
        </pc:spChg>
        <pc:spChg chg="mod">
          <ac:chgData name="Greta Cocchi" userId="0388a631-cb8c-462c-8945-0f40637149d6" providerId="ADAL" clId="{C124C6EF-AB41-4478-BF68-6345F2D49E8B}" dt="2025-08-19T13:18:59.425" v="411" actId="14100"/>
          <ac:spMkLst>
            <pc:docMk/>
            <pc:sldMk cId="3694868358" sldId="506"/>
            <ac:spMk id="4" creationId="{6DF8247B-8367-4DA6-BC2C-051430308675}"/>
          </ac:spMkLst>
        </pc:spChg>
      </pc:sldChg>
      <pc:sldChg chg="addSp delSp modSp add mod modAnim">
        <pc:chgData name="Greta Cocchi" userId="0388a631-cb8c-462c-8945-0f40637149d6" providerId="ADAL" clId="{C124C6EF-AB41-4478-BF68-6345F2D49E8B}" dt="2025-08-26T15:11:59.260" v="1484"/>
        <pc:sldMkLst>
          <pc:docMk/>
          <pc:sldMk cId="1983846373" sldId="507"/>
        </pc:sldMkLst>
        <pc:spChg chg="mod">
          <ac:chgData name="Greta Cocchi" userId="0388a631-cb8c-462c-8945-0f40637149d6" providerId="ADAL" clId="{C124C6EF-AB41-4478-BF68-6345F2D49E8B}" dt="2025-08-26T12:08:33.905" v="659" actId="20577"/>
          <ac:spMkLst>
            <pc:docMk/>
            <pc:sldMk cId="1983846373" sldId="507"/>
            <ac:spMk id="3" creationId="{0ADC9092-B8AD-9448-9690-13D94442A120}"/>
          </ac:spMkLst>
        </pc:spChg>
        <pc:spChg chg="add mod ord topLvl">
          <ac:chgData name="Greta Cocchi" userId="0388a631-cb8c-462c-8945-0f40637149d6" providerId="ADAL" clId="{C124C6EF-AB41-4478-BF68-6345F2D49E8B}" dt="2025-08-26T15:11:57.229" v="1483" actId="164"/>
          <ac:spMkLst>
            <pc:docMk/>
            <pc:sldMk cId="1983846373" sldId="507"/>
            <ac:spMk id="13" creationId="{AE32F8BF-588E-4476-9250-EB8E7D57C56E}"/>
          </ac:spMkLst>
        </pc:spChg>
        <pc:spChg chg="add mod topLvl">
          <ac:chgData name="Greta Cocchi" userId="0388a631-cb8c-462c-8945-0f40637149d6" providerId="ADAL" clId="{C124C6EF-AB41-4478-BF68-6345F2D49E8B}" dt="2025-08-26T15:11:57.229" v="1483" actId="164"/>
          <ac:spMkLst>
            <pc:docMk/>
            <pc:sldMk cId="1983846373" sldId="507"/>
            <ac:spMk id="14" creationId="{902AA6E0-4F05-4E4A-94A8-EF4265C9C7AA}"/>
          </ac:spMkLst>
        </pc:spChg>
        <pc:spChg chg="add mod ord">
          <ac:chgData name="Greta Cocchi" userId="0388a631-cb8c-462c-8945-0f40637149d6" providerId="ADAL" clId="{C124C6EF-AB41-4478-BF68-6345F2D49E8B}" dt="2025-08-26T12:25:25.754" v="773" actId="14100"/>
          <ac:spMkLst>
            <pc:docMk/>
            <pc:sldMk cId="1983846373" sldId="507"/>
            <ac:spMk id="15" creationId="{FC09D32B-A615-4AF4-81C5-8188CFFD3155}"/>
          </ac:spMkLst>
        </pc:spChg>
        <pc:spChg chg="mod topLvl">
          <ac:chgData name="Greta Cocchi" userId="0388a631-cb8c-462c-8945-0f40637149d6" providerId="ADAL" clId="{C124C6EF-AB41-4478-BF68-6345F2D49E8B}" dt="2025-08-26T15:11:27.316" v="1479" actId="165"/>
          <ac:spMkLst>
            <pc:docMk/>
            <pc:sldMk cId="1983846373" sldId="507"/>
            <ac:spMk id="29" creationId="{64011F57-7BE9-4C63-82E7-C2DF0EE04599}"/>
          </ac:spMkLst>
        </pc:spChg>
        <pc:spChg chg="del">
          <ac:chgData name="Greta Cocchi" userId="0388a631-cb8c-462c-8945-0f40637149d6" providerId="ADAL" clId="{C124C6EF-AB41-4478-BF68-6345F2D49E8B}" dt="2025-08-26T09:22:13.824" v="599" actId="478"/>
          <ac:spMkLst>
            <pc:docMk/>
            <pc:sldMk cId="1983846373" sldId="507"/>
            <ac:spMk id="32" creationId="{F75DAF38-4597-4AC1-A150-0646A969D798}"/>
          </ac:spMkLst>
        </pc:spChg>
        <pc:spChg chg="mod">
          <ac:chgData name="Greta Cocchi" userId="0388a631-cb8c-462c-8945-0f40637149d6" providerId="ADAL" clId="{C124C6EF-AB41-4478-BF68-6345F2D49E8B}" dt="2025-08-26T12:24:58.650" v="768" actId="1076"/>
          <ac:spMkLst>
            <pc:docMk/>
            <pc:sldMk cId="1983846373" sldId="507"/>
            <ac:spMk id="35" creationId="{4A73A98F-B003-4B64-B935-C059B18F0DB1}"/>
          </ac:spMkLst>
        </pc:spChg>
        <pc:grpChg chg="add del mod">
          <ac:chgData name="Greta Cocchi" userId="0388a631-cb8c-462c-8945-0f40637149d6" providerId="ADAL" clId="{C124C6EF-AB41-4478-BF68-6345F2D49E8B}" dt="2025-08-26T15:11:27.316" v="1479" actId="165"/>
          <ac:grpSpMkLst>
            <pc:docMk/>
            <pc:sldMk cId="1983846373" sldId="507"/>
            <ac:grpSpMk id="9" creationId="{8CE17EE7-1994-4DE8-A697-C4635C9A62C6}"/>
          </ac:grpSpMkLst>
        </pc:grpChg>
        <pc:grpChg chg="add mod">
          <ac:chgData name="Greta Cocchi" userId="0388a631-cb8c-462c-8945-0f40637149d6" providerId="ADAL" clId="{C124C6EF-AB41-4478-BF68-6345F2D49E8B}" dt="2025-08-26T15:11:57.229" v="1483" actId="164"/>
          <ac:grpSpMkLst>
            <pc:docMk/>
            <pc:sldMk cId="1983846373" sldId="507"/>
            <ac:grpSpMk id="10" creationId="{53294B69-0748-4044-80AF-13AB25B03621}"/>
          </ac:grpSpMkLst>
        </pc:grpChg>
        <pc:picChg chg="add mod topLvl modCrop">
          <ac:chgData name="Greta Cocchi" userId="0388a631-cb8c-462c-8945-0f40637149d6" providerId="ADAL" clId="{C124C6EF-AB41-4478-BF68-6345F2D49E8B}" dt="2025-08-26T15:11:27.316" v="1479" actId="165"/>
          <ac:picMkLst>
            <pc:docMk/>
            <pc:sldMk cId="1983846373" sldId="507"/>
            <ac:picMk id="4" creationId="{6834E3A2-1106-4944-B93E-4C83E59C577D}"/>
          </ac:picMkLst>
        </pc:picChg>
        <pc:picChg chg="del">
          <ac:chgData name="Greta Cocchi" userId="0388a631-cb8c-462c-8945-0f40637149d6" providerId="ADAL" clId="{C124C6EF-AB41-4478-BF68-6345F2D49E8B}" dt="2025-08-26T09:22:11.432" v="598" actId="478"/>
          <ac:picMkLst>
            <pc:docMk/>
            <pc:sldMk cId="1983846373" sldId="507"/>
            <ac:picMk id="7" creationId="{37B4FC54-9DE6-4335-AA28-899D59FC9F8C}"/>
          </ac:picMkLst>
        </pc:picChg>
        <pc:picChg chg="add mod topLvl">
          <ac:chgData name="Greta Cocchi" userId="0388a631-cb8c-462c-8945-0f40637149d6" providerId="ADAL" clId="{C124C6EF-AB41-4478-BF68-6345F2D49E8B}" dt="2025-08-26T15:11:57.229" v="1483" actId="164"/>
          <ac:picMkLst>
            <pc:docMk/>
            <pc:sldMk cId="1983846373" sldId="507"/>
            <ac:picMk id="8" creationId="{DCDEA0D5-D79B-416A-9987-11749106C7BA}"/>
          </ac:picMkLst>
        </pc:picChg>
      </pc:sldChg>
      <pc:sldChg chg="modSp new mod">
        <pc:chgData name="Greta Cocchi" userId="0388a631-cb8c-462c-8945-0f40637149d6" providerId="ADAL" clId="{C124C6EF-AB41-4478-BF68-6345F2D49E8B}" dt="2025-08-26T07:55:41.956" v="545" actId="20577"/>
        <pc:sldMkLst>
          <pc:docMk/>
          <pc:sldMk cId="1957865377" sldId="508"/>
        </pc:sldMkLst>
        <pc:spChg chg="mod">
          <ac:chgData name="Greta Cocchi" userId="0388a631-cb8c-462c-8945-0f40637149d6" providerId="ADAL" clId="{C124C6EF-AB41-4478-BF68-6345F2D49E8B}" dt="2025-08-26T07:55:41.956" v="545" actId="20577"/>
          <ac:spMkLst>
            <pc:docMk/>
            <pc:sldMk cId="1957865377" sldId="508"/>
            <ac:spMk id="4" creationId="{2EBD6458-8A2F-4B29-860F-486FA30546FC}"/>
          </ac:spMkLst>
        </pc:spChg>
      </pc:sldChg>
      <pc:sldChg chg="addSp delSp modSp new mod addCm modCm">
        <pc:chgData name="Greta Cocchi" userId="0388a631-cb8c-462c-8945-0f40637149d6" providerId="ADAL" clId="{C124C6EF-AB41-4478-BF68-6345F2D49E8B}" dt="2025-08-26T14:39:52.833" v="1255" actId="1076"/>
        <pc:sldMkLst>
          <pc:docMk/>
          <pc:sldMk cId="3368746385" sldId="509"/>
        </pc:sldMkLst>
        <pc:spChg chg="del">
          <ac:chgData name="Greta Cocchi" userId="0388a631-cb8c-462c-8945-0f40637149d6" providerId="ADAL" clId="{C124C6EF-AB41-4478-BF68-6345F2D49E8B}" dt="2025-08-26T06:59:02.774" v="498" actId="478"/>
          <ac:spMkLst>
            <pc:docMk/>
            <pc:sldMk cId="3368746385" sldId="509"/>
            <ac:spMk id="2" creationId="{A96C0377-39C1-4D44-8F13-FEB1A0BD73FB}"/>
          </ac:spMkLst>
        </pc:spChg>
        <pc:spChg chg="del">
          <ac:chgData name="Greta Cocchi" userId="0388a631-cb8c-462c-8945-0f40637149d6" providerId="ADAL" clId="{C124C6EF-AB41-4478-BF68-6345F2D49E8B}" dt="2025-08-26T06:59:04.709" v="499" actId="478"/>
          <ac:spMkLst>
            <pc:docMk/>
            <pc:sldMk cId="3368746385" sldId="509"/>
            <ac:spMk id="3" creationId="{00F28A3F-BB3F-4E0D-9384-6749B0E949F8}"/>
          </ac:spMkLst>
        </pc:spChg>
        <pc:spChg chg="mod">
          <ac:chgData name="Greta Cocchi" userId="0388a631-cb8c-462c-8945-0f40637149d6" providerId="ADAL" clId="{C124C6EF-AB41-4478-BF68-6345F2D49E8B}" dt="2025-08-26T06:58:48.304" v="497" actId="20577"/>
          <ac:spMkLst>
            <pc:docMk/>
            <pc:sldMk cId="3368746385" sldId="509"/>
            <ac:spMk id="4" creationId="{854E1252-AB8F-41AC-B910-729B6AF2ECED}"/>
          </ac:spMkLst>
        </pc:spChg>
        <pc:spChg chg="add mod ord">
          <ac:chgData name="Greta Cocchi" userId="0388a631-cb8c-462c-8945-0f40637149d6" providerId="ADAL" clId="{C124C6EF-AB41-4478-BF68-6345F2D49E8B}" dt="2025-08-26T13:43:10.899" v="1108" actId="167"/>
          <ac:spMkLst>
            <pc:docMk/>
            <pc:sldMk cId="3368746385" sldId="509"/>
            <ac:spMk id="7" creationId="{F72AE5A0-FE80-4FB7-9062-BA391607163E}"/>
          </ac:spMkLst>
        </pc:spChg>
        <pc:spChg chg="add del mod">
          <ac:chgData name="Greta Cocchi" userId="0388a631-cb8c-462c-8945-0f40637149d6" providerId="ADAL" clId="{C124C6EF-AB41-4478-BF68-6345F2D49E8B}" dt="2025-08-26T14:13:50.483" v="1153" actId="478"/>
          <ac:spMkLst>
            <pc:docMk/>
            <pc:sldMk cId="3368746385" sldId="509"/>
            <ac:spMk id="16" creationId="{CA6EBEAB-F42D-9B6A-211E-1668A0042D82}"/>
          </ac:spMkLst>
        </pc:spChg>
        <pc:spChg chg="add mod">
          <ac:chgData name="Greta Cocchi" userId="0388a631-cb8c-462c-8945-0f40637149d6" providerId="ADAL" clId="{C124C6EF-AB41-4478-BF68-6345F2D49E8B}" dt="2025-08-26T14:39:52.833" v="1255" actId="1076"/>
          <ac:spMkLst>
            <pc:docMk/>
            <pc:sldMk cId="3368746385" sldId="509"/>
            <ac:spMk id="19" creationId="{A3A1C4D8-AE5B-4226-9D69-5F0CF9ABF181}"/>
          </ac:spMkLst>
        </pc:spChg>
        <pc:spChg chg="add mod">
          <ac:chgData name="Greta Cocchi" userId="0388a631-cb8c-462c-8945-0f40637149d6" providerId="ADAL" clId="{C124C6EF-AB41-4478-BF68-6345F2D49E8B}" dt="2025-08-26T14:16:11.287" v="1184" actId="692"/>
          <ac:spMkLst>
            <pc:docMk/>
            <pc:sldMk cId="3368746385" sldId="509"/>
            <ac:spMk id="25" creationId="{7FE2B728-3958-4839-98AD-390DED6D80A8}"/>
          </ac:spMkLst>
        </pc:spChg>
        <pc:spChg chg="add mod ord">
          <ac:chgData name="Greta Cocchi" userId="0388a631-cb8c-462c-8945-0f40637149d6" providerId="ADAL" clId="{C124C6EF-AB41-4478-BF68-6345F2D49E8B}" dt="2025-08-26T14:16:45.141" v="1193" actId="14100"/>
          <ac:spMkLst>
            <pc:docMk/>
            <pc:sldMk cId="3368746385" sldId="509"/>
            <ac:spMk id="26" creationId="{AFBDC1BC-BA3B-4464-9031-D543B5E36F72}"/>
          </ac:spMkLst>
        </pc:spChg>
        <pc:spChg chg="add mod">
          <ac:chgData name="Greta Cocchi" userId="0388a631-cb8c-462c-8945-0f40637149d6" providerId="ADAL" clId="{C124C6EF-AB41-4478-BF68-6345F2D49E8B}" dt="2025-08-26T14:22:17.574" v="1196" actId="1076"/>
          <ac:spMkLst>
            <pc:docMk/>
            <pc:sldMk cId="3368746385" sldId="509"/>
            <ac:spMk id="33" creationId="{178C6D3E-E136-D5BD-7A18-99714F4FD6FB}"/>
          </ac:spMkLst>
        </pc:spChg>
        <pc:spChg chg="add del mod ord">
          <ac:chgData name="Greta Cocchi" userId="0388a631-cb8c-462c-8945-0f40637149d6" providerId="ADAL" clId="{C124C6EF-AB41-4478-BF68-6345F2D49E8B}" dt="2025-08-26T14:37:43.878" v="1216" actId="478"/>
          <ac:spMkLst>
            <pc:docMk/>
            <pc:sldMk cId="3368746385" sldId="509"/>
            <ac:spMk id="34" creationId="{951FF3AE-9439-4A44-BD8F-0CB046F91076}"/>
          </ac:spMkLst>
        </pc:spChg>
        <pc:grpChg chg="add mod">
          <ac:chgData name="Greta Cocchi" userId="0388a631-cb8c-462c-8945-0f40637149d6" providerId="ADAL" clId="{C124C6EF-AB41-4478-BF68-6345F2D49E8B}" dt="2025-08-26T13:49:28.708" v="1130" actId="1076"/>
          <ac:grpSpMkLst>
            <pc:docMk/>
            <pc:sldMk cId="3368746385" sldId="509"/>
            <ac:grpSpMk id="14" creationId="{89533B50-B9CE-44AA-A6CC-60AEED8AC887}"/>
          </ac:grpSpMkLst>
        </pc:grpChg>
        <pc:picChg chg="add del mod modCrop">
          <ac:chgData name="Greta Cocchi" userId="0388a631-cb8c-462c-8945-0f40637149d6" providerId="ADAL" clId="{C124C6EF-AB41-4478-BF68-6345F2D49E8B}" dt="2025-08-26T13:43:07.112" v="1106" actId="478"/>
          <ac:picMkLst>
            <pc:docMk/>
            <pc:sldMk cId="3368746385" sldId="509"/>
            <ac:picMk id="6" creationId="{32589946-308A-4DDB-80E4-9DEB61DFE60C}"/>
          </ac:picMkLst>
        </pc:picChg>
        <pc:picChg chg="add mod">
          <ac:chgData name="Greta Cocchi" userId="0388a631-cb8c-462c-8945-0f40637149d6" providerId="ADAL" clId="{C124C6EF-AB41-4478-BF68-6345F2D49E8B}" dt="2025-08-26T13:49:26.053" v="1129" actId="164"/>
          <ac:picMkLst>
            <pc:docMk/>
            <pc:sldMk cId="3368746385" sldId="509"/>
            <ac:picMk id="9" creationId="{C2017C6A-6D6A-4878-8F07-995EB902B082}"/>
          </ac:picMkLst>
        </pc:picChg>
        <pc:picChg chg="add del">
          <ac:chgData name="Greta Cocchi" userId="0388a631-cb8c-462c-8945-0f40637149d6" providerId="ADAL" clId="{C124C6EF-AB41-4478-BF68-6345F2D49E8B}" dt="2025-08-26T13:44:04.125" v="1115" actId="22"/>
          <ac:picMkLst>
            <pc:docMk/>
            <pc:sldMk cId="3368746385" sldId="509"/>
            <ac:picMk id="11" creationId="{B8FB16E4-2EF6-45CB-BCB8-FBE6DEB979AC}"/>
          </ac:picMkLst>
        </pc:picChg>
        <pc:picChg chg="add mod">
          <ac:chgData name="Greta Cocchi" userId="0388a631-cb8c-462c-8945-0f40637149d6" providerId="ADAL" clId="{C124C6EF-AB41-4478-BF68-6345F2D49E8B}" dt="2025-08-26T13:49:26.053" v="1129" actId="164"/>
          <ac:picMkLst>
            <pc:docMk/>
            <pc:sldMk cId="3368746385" sldId="509"/>
            <ac:picMk id="13" creationId="{FB5125C5-4682-47D1-80E3-79B48373FB6A}"/>
          </ac:picMkLst>
        </pc:picChg>
        <pc:picChg chg="add del mod modCrop">
          <ac:chgData name="Greta Cocchi" userId="0388a631-cb8c-462c-8945-0f40637149d6" providerId="ADAL" clId="{C124C6EF-AB41-4478-BF68-6345F2D49E8B}" dt="2025-08-26T14:13:48.840" v="1152" actId="478"/>
          <ac:picMkLst>
            <pc:docMk/>
            <pc:sldMk cId="3368746385" sldId="509"/>
            <ac:picMk id="15" creationId="{E65854DD-DADA-4267-9AE4-C3315F3E7D6E}"/>
          </ac:picMkLst>
        </pc:picChg>
        <pc:picChg chg="add mod modCrop">
          <ac:chgData name="Greta Cocchi" userId="0388a631-cb8c-462c-8945-0f40637149d6" providerId="ADAL" clId="{C124C6EF-AB41-4478-BF68-6345F2D49E8B}" dt="2025-08-26T14:39:04.887" v="1234" actId="1076"/>
          <ac:picMkLst>
            <pc:docMk/>
            <pc:sldMk cId="3368746385" sldId="509"/>
            <ac:picMk id="17" creationId="{28F4EF4E-CB36-4A81-A130-9FA225B7ED85}"/>
          </ac:picMkLst>
        </pc:picChg>
        <pc:picChg chg="add mod">
          <ac:chgData name="Greta Cocchi" userId="0388a631-cb8c-462c-8945-0f40637149d6" providerId="ADAL" clId="{C124C6EF-AB41-4478-BF68-6345F2D49E8B}" dt="2025-08-26T14:16:32.802" v="1188" actId="1076"/>
          <ac:picMkLst>
            <pc:docMk/>
            <pc:sldMk cId="3368746385" sldId="509"/>
            <ac:picMk id="21" creationId="{776A8CC4-EECD-436A-9C27-056EC4F5C865}"/>
          </ac:picMkLst>
        </pc:picChg>
        <pc:cxnChg chg="add mod">
          <ac:chgData name="Greta Cocchi" userId="0388a631-cb8c-462c-8945-0f40637149d6" providerId="ADAL" clId="{C124C6EF-AB41-4478-BF68-6345F2D49E8B}" dt="2025-08-26T14:16:19.883" v="1187" actId="14100"/>
          <ac:cxnSpMkLst>
            <pc:docMk/>
            <pc:sldMk cId="3368746385" sldId="509"/>
            <ac:cxnSpMk id="22" creationId="{54754473-9201-4CC8-A06E-6DDF120F25B5}"/>
          </ac:cxnSpMkLst>
        </pc:cxnChg>
        <pc:cxnChg chg="add mod">
          <ac:chgData name="Greta Cocchi" userId="0388a631-cb8c-462c-8945-0f40637149d6" providerId="ADAL" clId="{C124C6EF-AB41-4478-BF68-6345F2D49E8B}" dt="2025-08-26T14:16:47.482" v="1194" actId="14100"/>
          <ac:cxnSpMkLst>
            <pc:docMk/>
            <pc:sldMk cId="3368746385" sldId="509"/>
            <ac:cxnSpMk id="29" creationId="{11FD54EB-A06D-4251-ADD6-B27EF1349B9D}"/>
          </ac:cxnSpMkLst>
        </pc:cxnChg>
      </pc:sldChg>
      <pc:sldChg chg="modSp new mod">
        <pc:chgData name="Greta Cocchi" userId="0388a631-cb8c-462c-8945-0f40637149d6" providerId="ADAL" clId="{C124C6EF-AB41-4478-BF68-6345F2D49E8B}" dt="2025-08-26T07:27:31.438" v="537" actId="20577"/>
        <pc:sldMkLst>
          <pc:docMk/>
          <pc:sldMk cId="2344617423" sldId="510"/>
        </pc:sldMkLst>
        <pc:spChg chg="mod">
          <ac:chgData name="Greta Cocchi" userId="0388a631-cb8c-462c-8945-0f40637149d6" providerId="ADAL" clId="{C124C6EF-AB41-4478-BF68-6345F2D49E8B}" dt="2025-08-26T07:27:31.438" v="537" actId="20577"/>
          <ac:spMkLst>
            <pc:docMk/>
            <pc:sldMk cId="2344617423" sldId="510"/>
            <ac:spMk id="4" creationId="{A350755C-1301-43A0-9C98-3D01D8A00D0B}"/>
          </ac:spMkLst>
        </pc:spChg>
      </pc:sldChg>
      <pc:sldChg chg="addSp modSp new mod">
        <pc:chgData name="Greta Cocchi" userId="0388a631-cb8c-462c-8945-0f40637149d6" providerId="ADAL" clId="{C124C6EF-AB41-4478-BF68-6345F2D49E8B}" dt="2025-08-26T14:59:49.749" v="1301" actId="20577"/>
        <pc:sldMkLst>
          <pc:docMk/>
          <pc:sldMk cId="1410758563" sldId="511"/>
        </pc:sldMkLst>
        <pc:spChg chg="mod">
          <ac:chgData name="Greta Cocchi" userId="0388a631-cb8c-462c-8945-0f40637149d6" providerId="ADAL" clId="{C124C6EF-AB41-4478-BF68-6345F2D49E8B}" dt="2025-08-26T14:59:49.749" v="1301" actId="20577"/>
          <ac:spMkLst>
            <pc:docMk/>
            <pc:sldMk cId="1410758563" sldId="511"/>
            <ac:spMk id="4" creationId="{141C3078-28CC-4445-9B0C-CDFC0F68E763}"/>
          </ac:spMkLst>
        </pc:spChg>
        <pc:picChg chg="add mod">
          <ac:chgData name="Greta Cocchi" userId="0388a631-cb8c-462c-8945-0f40637149d6" providerId="ADAL" clId="{C124C6EF-AB41-4478-BF68-6345F2D49E8B}" dt="2025-08-26T14:59:43.043" v="1287" actId="1076"/>
          <ac:picMkLst>
            <pc:docMk/>
            <pc:sldMk cId="1410758563" sldId="511"/>
            <ac:picMk id="6" creationId="{EEDA02F1-2376-4013-936A-D487B610A628}"/>
          </ac:picMkLst>
        </pc:picChg>
      </pc:sldChg>
      <pc:sldChg chg="new del">
        <pc:chgData name="Greta Cocchi" userId="0388a631-cb8c-462c-8945-0f40637149d6" providerId="ADAL" clId="{C124C6EF-AB41-4478-BF68-6345F2D49E8B}" dt="2025-08-26T12:07:44.117" v="634" actId="2696"/>
        <pc:sldMkLst>
          <pc:docMk/>
          <pc:sldMk cId="3095802343" sldId="511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25T17:12:02.272" idx="37">
    <p:pos x="10" y="10"/>
    <p:text>show the crosslinking mechanism of the alginate in presence of CaCl2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02.09.2025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02/09/2025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Biominerals are often composites of organic and inorganic components. A prominent example is bone, which consists of a mineralized framework embedded in a polymeric matrix.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GB" b="1" dirty="0"/>
              <a:t>1. Macroscale (whole bone)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the largest scale, you’ll often see the </a:t>
            </a:r>
            <a:r>
              <a:rPr lang="en-GB" b="1" dirty="0"/>
              <a:t>cortical bone</a:t>
            </a:r>
            <a:r>
              <a:rPr lang="en-GB" dirty="0"/>
              <a:t> (dense outer shell) and </a:t>
            </a:r>
            <a:r>
              <a:rPr lang="en-GB" b="1" dirty="0"/>
              <a:t>trabecular bone</a:t>
            </a:r>
            <a:r>
              <a:rPr lang="en-GB" dirty="0"/>
              <a:t> (spongy interior).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This part highlights the bone’s role as a structural element — it can withstand big mechanical loads.</a:t>
            </a:r>
          </a:p>
          <a:p>
            <a:r>
              <a:rPr lang="en-GB" b="1" dirty="0"/>
              <a:t>2. Microscale (osteons and lamellae)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Zooming in, you’ll see </a:t>
            </a:r>
            <a:r>
              <a:rPr lang="en-GB" b="1" dirty="0"/>
              <a:t>osteons</a:t>
            </a:r>
            <a:r>
              <a:rPr lang="en-GB" dirty="0"/>
              <a:t>: cylindrical units in cortical bone that contain concentric rings (lamellae) of mineralized collagen.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Tiny channels (Haversian canals) run through them, carrying blood vessels and nerves.</a:t>
            </a:r>
          </a:p>
          <a:p>
            <a:r>
              <a:rPr lang="en-GB" b="1" dirty="0"/>
              <a:t>3. Sub-microscale (collagen fibrils &amp; hydroxyapatite crystals)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organic component: </a:t>
            </a:r>
            <a:r>
              <a:rPr lang="en-GB" b="1" dirty="0"/>
              <a:t>collagen fibrils</a:t>
            </a:r>
            <a:r>
              <a:rPr lang="en-GB" dirty="0"/>
              <a:t> (mostly type I collagen), long rope-like protein structures that give flexibility and toughness.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inorganic component: </a:t>
            </a:r>
            <a:r>
              <a:rPr lang="en-GB" b="1" dirty="0"/>
              <a:t>hydroxyapatite</a:t>
            </a:r>
            <a:r>
              <a:rPr lang="en-GB" dirty="0"/>
              <a:t> crystals — a calcium phosphate mineral — which fill spaces within and around collagen fibrils, providing hardness and stiffness.</a:t>
            </a:r>
          </a:p>
          <a:p>
            <a:r>
              <a:rPr lang="en-GB" b="1" dirty="0"/>
              <a:t>4. Nanoscale (mineralized collagen composite)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this smallest scale, collagen fibrils have a regular banded pattern, and tiny hydroxyapatite platelets are embedded along their length.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This interpenetrating arrangement is why bone is strong in both compression (thanks to mineral) and tension (thanks to collagen).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443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uCT</a:t>
            </a:r>
            <a:r>
              <a:rPr lang="en-GB" dirty="0"/>
              <a:t> scans</a:t>
            </a:r>
            <a:endParaRPr lang="en-U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17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09D32B-A615-4AF4-81C5-8188CFFD3155}"/>
              </a:ext>
            </a:extLst>
          </p:cNvPr>
          <p:cNvSpPr/>
          <p:nvPr/>
        </p:nvSpPr>
        <p:spPr>
          <a:xfrm>
            <a:off x="904874" y="358814"/>
            <a:ext cx="7881979" cy="183439"/>
          </a:xfrm>
          <a:prstGeom prst="rect">
            <a:avLst/>
          </a:prstGeom>
          <a:solidFill>
            <a:srgbClr val="E7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060317" cy="559685"/>
          </a:xfrm>
        </p:spPr>
        <p:txBody>
          <a:bodyPr>
            <a:normAutofit/>
          </a:bodyPr>
          <a:lstStyle/>
          <a:p>
            <a:r>
              <a:rPr lang="fr-FR" dirty="0" err="1"/>
              <a:t>Hierarchical</a:t>
            </a:r>
            <a:r>
              <a:rPr lang="fr-FR" dirty="0"/>
              <a:t> </a:t>
            </a:r>
            <a:r>
              <a:rPr lang="fr-FR" dirty="0" err="1"/>
              <a:t>Complexity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z="900" smtClean="0"/>
              <a:pPr/>
              <a:t>1</a:t>
            </a:fld>
            <a:endParaRPr lang="fr-FR" sz="900" dirty="0"/>
          </a:p>
        </p:txBody>
      </p:sp>
      <p:pic>
        <p:nvPicPr>
          <p:cNvPr id="18" name="Immagine 10">
            <a:extLst>
              <a:ext uri="{FF2B5EF4-FFF2-40B4-BE49-F238E27FC236}">
                <a16:creationId xmlns:a16="http://schemas.microsoft.com/office/drawing/2014/main" id="{2F9D8CD8-5184-B5DC-795E-82A91FC7D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4" t="20687" r="14048" b="20972"/>
          <a:stretch/>
        </p:blipFill>
        <p:spPr>
          <a:xfrm>
            <a:off x="137169" y="411219"/>
            <a:ext cx="598488" cy="468000"/>
          </a:xfrm>
          <a:prstGeom prst="rect">
            <a:avLst/>
          </a:prstGeom>
        </p:spPr>
      </p:pic>
      <p:sp>
        <p:nvSpPr>
          <p:cNvPr id="35" name="Espace réservé de la date 4">
            <a:extLst>
              <a:ext uri="{FF2B5EF4-FFF2-40B4-BE49-F238E27FC236}">
                <a16:creationId xmlns:a16="http://schemas.microsoft.com/office/drawing/2014/main" id="{4A73A98F-B003-4B64-B935-C059B18F0DB1}"/>
              </a:ext>
            </a:extLst>
          </p:cNvPr>
          <p:cNvSpPr txBox="1">
            <a:spLocks/>
          </p:cNvSpPr>
          <p:nvPr/>
        </p:nvSpPr>
        <p:spPr>
          <a:xfrm rot="16200000">
            <a:off x="-894382" y="2716619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900" dirty="0">
                <a:solidFill>
                  <a:srgbClr val="FF0000"/>
                </a:solidFill>
              </a:rPr>
              <a:t>GDR </a:t>
            </a:r>
            <a:r>
              <a:rPr lang="fr-CH" sz="900" dirty="0" err="1">
                <a:solidFill>
                  <a:srgbClr val="FF0000"/>
                </a:solidFill>
              </a:rPr>
              <a:t>SoPhy</a:t>
            </a:r>
            <a:r>
              <a:rPr lang="fr-CH" sz="900" dirty="0">
                <a:solidFill>
                  <a:srgbClr val="FF0000"/>
                </a:solidFill>
              </a:rPr>
              <a:t> 2025</a:t>
            </a:r>
            <a:endParaRPr lang="fr-FR" sz="9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011F57-7BE9-4C63-82E7-C2DF0EE04599}"/>
              </a:ext>
            </a:extLst>
          </p:cNvPr>
          <p:cNvSpPr/>
          <p:nvPr/>
        </p:nvSpPr>
        <p:spPr>
          <a:xfrm>
            <a:off x="895920" y="645220"/>
            <a:ext cx="2844800" cy="4367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3.03 cm</a:t>
            </a:r>
            <a:endParaRPr lang="en-CH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834E3A2-1106-4944-B93E-4C83E59C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876" t="32593" r="45757"/>
          <a:stretch/>
        </p:blipFill>
        <p:spPr>
          <a:xfrm>
            <a:off x="971062" y="645221"/>
            <a:ext cx="2676241" cy="42642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294B69-0748-4044-80AF-13AB25B03621}"/>
              </a:ext>
            </a:extLst>
          </p:cNvPr>
          <p:cNvGrpSpPr/>
          <p:nvPr/>
        </p:nvGrpSpPr>
        <p:grpSpPr>
          <a:xfrm>
            <a:off x="2019871" y="645221"/>
            <a:ext cx="6766983" cy="4679812"/>
            <a:chOff x="2019871" y="645221"/>
            <a:chExt cx="6766983" cy="46798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32F8BF-588E-4476-9250-EB8E7D57C56E}"/>
                </a:ext>
              </a:extLst>
            </p:cNvPr>
            <p:cNvSpPr/>
            <p:nvPr/>
          </p:nvSpPr>
          <p:spPr>
            <a:xfrm>
              <a:off x="4113256" y="645221"/>
              <a:ext cx="4673598" cy="4367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3.03 cm</a:t>
              </a:r>
              <a:endParaRPr lang="en-CH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CDEA0D5-D79B-416A-9987-11749106C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19871" y="1019733"/>
              <a:ext cx="6591300" cy="43053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2AA6E0-4F05-4E4A-94A8-EF4265C9C7AA}"/>
                </a:ext>
              </a:extLst>
            </p:cNvPr>
            <p:cNvSpPr txBox="1"/>
            <p:nvPr/>
          </p:nvSpPr>
          <p:spPr>
            <a:xfrm>
              <a:off x="4162182" y="4673630"/>
              <a:ext cx="45757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</a:rPr>
                <a:t>Adapted from: </a:t>
              </a:r>
              <a:r>
                <a:rPr lang="en-GB" sz="800" dirty="0" err="1">
                  <a:solidFill>
                    <a:schemeClr val="bg2">
                      <a:lumMod val="50000"/>
                    </a:schemeClr>
                  </a:solidFill>
                </a:rPr>
                <a:t>Wegst</a:t>
              </a:r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</a:rPr>
                <a:t>, Ulrike GK, et al. "Bioinspired structural materials." Nature materials 14.1 (2015): 23-36.</a:t>
              </a:r>
              <a:endParaRPr lang="en-UM" sz="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84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11B708E-5D66-AC4E-88EB-D50C6EC8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13615"/>
            <a:ext cx="6782858" cy="1072753"/>
          </a:xfrm>
        </p:spPr>
        <p:txBody>
          <a:bodyPr/>
          <a:lstStyle/>
          <a:p>
            <a:r>
              <a:rPr lang="fr-FR" dirty="0"/>
              <a:t>Double Network </a:t>
            </a:r>
            <a:r>
              <a:rPr lang="fr-FR" dirty="0" err="1"/>
              <a:t>Granular</a:t>
            </a:r>
            <a:r>
              <a:rPr lang="fr-FR" dirty="0"/>
              <a:t> Hydrogel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48F7D4-36A8-704E-AF37-08718846C3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CH" sz="9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 Meeting 26.06.25</a:t>
            </a:r>
            <a:endParaRPr kumimoji="0" lang="fr-FR" altLang="en-CH" sz="900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20A50B-1D21-8C40-91A9-B311F6AF0B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Greta Cocchi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E2BFF2-E242-3048-A665-79FC4A427F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B1E0B80-B9A3-45EF-A0E5-B373CC474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8401" y="3798252"/>
            <a:ext cx="2438663" cy="12213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E58E90-27D8-48C5-AFEC-921A512FBF65}"/>
              </a:ext>
            </a:extLst>
          </p:cNvPr>
          <p:cNvSpPr/>
          <p:nvPr/>
        </p:nvSpPr>
        <p:spPr>
          <a:xfrm>
            <a:off x="4191000" y="589567"/>
            <a:ext cx="1685925" cy="140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M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9D81A56-F879-48D5-9A96-19ED8903A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032" y="916846"/>
            <a:ext cx="5859984" cy="35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3444</TotalTime>
  <Words>283</Words>
  <Application>Microsoft Office PowerPoint</Application>
  <PresentationFormat>On-screen Show (16:9)</PresentationFormat>
  <Paragraphs>27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Franklin Gothic Demi Cond</vt:lpstr>
      <vt:lpstr>Wingdings</vt:lpstr>
      <vt:lpstr>Thème Office</vt:lpstr>
      <vt:lpstr>Hierarchical Complexity</vt:lpstr>
      <vt:lpstr>Double Network Granular Hydrogel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Greta Cocchi</cp:lastModifiedBy>
  <cp:revision>297</cp:revision>
  <dcterms:created xsi:type="dcterms:W3CDTF">2019-04-02T06:24:35Z</dcterms:created>
  <dcterms:modified xsi:type="dcterms:W3CDTF">2025-09-02T18:53:07Z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